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8"/>
  </p:notesMasterIdLst>
  <p:sldIdLst>
    <p:sldId id="256" r:id="rId2"/>
    <p:sldId id="257" r:id="rId3"/>
    <p:sldId id="258" r:id="rId4"/>
    <p:sldId id="259" r:id="rId5"/>
    <p:sldId id="267" r:id="rId6"/>
    <p:sldId id="344" r:id="rId7"/>
    <p:sldId id="269" r:id="rId8"/>
    <p:sldId id="322" r:id="rId9"/>
    <p:sldId id="326" r:id="rId10"/>
    <p:sldId id="261" r:id="rId11"/>
    <p:sldId id="346" r:id="rId12"/>
    <p:sldId id="262" r:id="rId13"/>
    <p:sldId id="263" r:id="rId14"/>
    <p:sldId id="343" r:id="rId15"/>
    <p:sldId id="295" r:id="rId16"/>
    <p:sldId id="297" r:id="rId17"/>
    <p:sldId id="298" r:id="rId18"/>
    <p:sldId id="299" r:id="rId19"/>
    <p:sldId id="300" r:id="rId20"/>
    <p:sldId id="301" r:id="rId21"/>
    <p:sldId id="302" r:id="rId22"/>
    <p:sldId id="275" r:id="rId23"/>
    <p:sldId id="309" r:id="rId24"/>
    <p:sldId id="304" r:id="rId25"/>
    <p:sldId id="305" r:id="rId26"/>
    <p:sldId id="306" r:id="rId27"/>
  </p:sldIdLst>
  <p:sldSz cx="12192000" cy="6858000"/>
  <p:notesSz cx="12192000" cy="6858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yra Goncalves" initials="MG" lastIdx="2" clrIdx="0">
    <p:extLst>
      <p:ext uri="{19B8F6BF-5375-455C-9EA6-DF929625EA0E}">
        <p15:presenceInfo xmlns:p15="http://schemas.microsoft.com/office/powerpoint/2012/main" userId="a91135bae1f542a9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22656"/>
    <a:srgbClr val="FF1C25"/>
    <a:srgbClr val="3C4981"/>
    <a:srgbClr val="42497D"/>
    <a:srgbClr val="80C7BC"/>
    <a:srgbClr val="96C6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Estilo medio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382" autoAdjust="0"/>
  </p:normalViewPr>
  <p:slideViewPr>
    <p:cSldViewPr>
      <p:cViewPr varScale="1">
        <p:scale>
          <a:sx n="108" d="100"/>
          <a:sy n="108" d="100"/>
        </p:scale>
        <p:origin x="678" y="10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F5AF86-2FE0-4F64-86B2-5088E2162DF2}" type="datetimeFigureOut">
              <a:rPr lang="es-ES" smtClean="0"/>
              <a:t>10/01/2022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22D849-A0EA-41E1-AE53-854F4CA1B09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285354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22D849-A0EA-41E1-AE53-854F4CA1B093}" type="slidenum">
              <a:rPr lang="es-ES" smtClean="0"/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420947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7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70" name="Google Shape;17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19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76" name="Google Shape;476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1/10/2022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900" b="0" i="0">
                <a:solidFill>
                  <a:srgbClr val="FF222A"/>
                </a:solidFill>
                <a:latin typeface="Arial Black"/>
                <a:cs typeface="Arial Black"/>
              </a:defRPr>
            </a:lvl1pPr>
          </a:lstStyle>
          <a:p>
            <a:pPr marL="114300">
              <a:lnSpc>
                <a:spcPct val="100000"/>
              </a:lnSpc>
              <a:spcBef>
                <a:spcPts val="190"/>
              </a:spcBef>
            </a:pPr>
            <a:fld id="{81D60167-4931-47E6-BA6A-407CBD079E47}" type="slidenum">
              <a:rPr dirty="0">
                <a:solidFill>
                  <a:srgbClr val="FFFFFF"/>
                </a:solidFill>
              </a:rPr>
              <a:t>‹Nº›</a:t>
            </a:fld>
            <a:endParaRPr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rgbClr val="FF222A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818181"/>
                </a:solidFill>
                <a:latin typeface="Arial MT"/>
                <a:cs typeface="Arial M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1/10/2022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900" b="0" i="0">
                <a:solidFill>
                  <a:srgbClr val="FF222A"/>
                </a:solidFill>
                <a:latin typeface="Arial Black"/>
                <a:cs typeface="Arial Black"/>
              </a:defRPr>
            </a:lvl1pPr>
          </a:lstStyle>
          <a:p>
            <a:pPr marL="114300">
              <a:lnSpc>
                <a:spcPct val="100000"/>
              </a:lnSpc>
              <a:spcBef>
                <a:spcPts val="190"/>
              </a:spcBef>
            </a:pPr>
            <a:fld id="{81D60167-4931-47E6-BA6A-407CBD079E47}" type="slidenum">
              <a:rPr dirty="0">
                <a:solidFill>
                  <a:srgbClr val="FFFFFF"/>
                </a:solidFill>
              </a:rPr>
              <a:t>‹Nº›</a:t>
            </a:fld>
            <a:endParaRPr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4060825" cy="6858000"/>
          </a:xfrm>
          <a:custGeom>
            <a:avLst/>
            <a:gdLst/>
            <a:ahLst/>
            <a:cxnLst/>
            <a:rect l="l" t="t" r="r" b="b"/>
            <a:pathLst>
              <a:path w="4060825" h="6858000">
                <a:moveTo>
                  <a:pt x="4060698" y="0"/>
                </a:moveTo>
                <a:lnTo>
                  <a:pt x="0" y="0"/>
                </a:lnTo>
                <a:lnTo>
                  <a:pt x="0" y="6858000"/>
                </a:lnTo>
                <a:lnTo>
                  <a:pt x="4060698" y="6858000"/>
                </a:lnTo>
                <a:lnTo>
                  <a:pt x="4060698" y="0"/>
                </a:lnTo>
                <a:close/>
              </a:path>
            </a:pathLst>
          </a:custGeom>
          <a:solidFill>
            <a:srgbClr val="FF222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rgbClr val="FF222A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1/10/2022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900" b="0" i="0">
                <a:solidFill>
                  <a:srgbClr val="FF222A"/>
                </a:solidFill>
                <a:latin typeface="Arial Black"/>
                <a:cs typeface="Arial Black"/>
              </a:defRPr>
            </a:lvl1pPr>
          </a:lstStyle>
          <a:p>
            <a:pPr marL="114300">
              <a:lnSpc>
                <a:spcPct val="100000"/>
              </a:lnSpc>
              <a:spcBef>
                <a:spcPts val="190"/>
              </a:spcBef>
            </a:pPr>
            <a:fld id="{81D60167-4931-47E6-BA6A-407CBD079E47}" type="slidenum">
              <a:rPr dirty="0">
                <a:solidFill>
                  <a:srgbClr val="FFFFFF"/>
                </a:solidFill>
              </a:rPr>
              <a:t>‹Nº›</a:t>
            </a:fld>
            <a:endParaRPr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rgbClr val="FF222A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1/10/2022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900" b="0" i="0">
                <a:solidFill>
                  <a:srgbClr val="FF222A"/>
                </a:solidFill>
                <a:latin typeface="Arial Black"/>
                <a:cs typeface="Arial Black"/>
              </a:defRPr>
            </a:lvl1pPr>
          </a:lstStyle>
          <a:p>
            <a:pPr marL="114300">
              <a:lnSpc>
                <a:spcPct val="100000"/>
              </a:lnSpc>
              <a:spcBef>
                <a:spcPts val="190"/>
              </a:spcBef>
            </a:pPr>
            <a:fld id="{81D60167-4931-47E6-BA6A-407CBD079E47}" type="slidenum">
              <a:rPr dirty="0">
                <a:solidFill>
                  <a:srgbClr val="FFFFFF"/>
                </a:solidFill>
              </a:rPr>
              <a:t>‹Nº›</a:t>
            </a:fld>
            <a:endParaRPr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1/10/2022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900" b="0" i="0">
                <a:solidFill>
                  <a:srgbClr val="FF222A"/>
                </a:solidFill>
                <a:latin typeface="Arial Black"/>
                <a:cs typeface="Arial Black"/>
              </a:defRPr>
            </a:lvl1pPr>
          </a:lstStyle>
          <a:p>
            <a:pPr marL="114300">
              <a:lnSpc>
                <a:spcPct val="100000"/>
              </a:lnSpc>
              <a:spcBef>
                <a:spcPts val="190"/>
              </a:spcBef>
            </a:pPr>
            <a:fld id="{81D60167-4931-47E6-BA6A-407CBD079E47}" type="slidenum">
              <a:rPr dirty="0">
                <a:solidFill>
                  <a:srgbClr val="FFFFFF"/>
                </a:solidFill>
              </a:rPr>
              <a:t>‹Nº›</a:t>
            </a:fld>
            <a:endParaRPr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57A58-B220-4EDE-9073-6205F2AEF419}" type="datetimeFigureOut">
              <a:rPr lang="es-ES" smtClean="0"/>
              <a:t>10/01/2022</a:t>
            </a:fld>
            <a:endParaRPr lang="es-ES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B1A84-C002-4635-A387-F74DACAE928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953756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1_Two Content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26"/>
          <p:cNvSpPr txBox="1">
            <a:spLocks noGrp="1"/>
          </p:cNvSpPr>
          <p:nvPr>
            <p:ph type="title"/>
          </p:nvPr>
        </p:nvSpPr>
        <p:spPr>
          <a:xfrm>
            <a:off x="840879" y="1007376"/>
            <a:ext cx="4383113" cy="582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99" b="1" i="0" u="sng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6"/>
          <p:cNvSpPr txBox="1">
            <a:spLocks noGrp="1"/>
          </p:cNvSpPr>
          <p:nvPr>
            <p:ph type="body" idx="1"/>
          </p:nvPr>
        </p:nvSpPr>
        <p:spPr>
          <a:xfrm>
            <a:off x="609600" y="1577340"/>
            <a:ext cx="5303520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277246" lvl="0" indent="-13862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554492" lvl="1" indent="-13862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831738" lvl="2" indent="-13862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108984" lvl="3" indent="-13862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1386230" lvl="4" indent="-13862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1663476" lvl="5" indent="-13862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1940723" lvl="6" indent="-13862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2217969" lvl="7" indent="-13862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2495215" lvl="8" indent="-13862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6"/>
          <p:cNvSpPr txBox="1">
            <a:spLocks noGrp="1"/>
          </p:cNvSpPr>
          <p:nvPr>
            <p:ph type="body" idx="2"/>
          </p:nvPr>
        </p:nvSpPr>
        <p:spPr>
          <a:xfrm>
            <a:off x="6278880" y="1577340"/>
            <a:ext cx="5303520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277246" lvl="0" indent="-13862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554492" lvl="1" indent="-13862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831738" lvl="2" indent="-13862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108984" lvl="3" indent="-13862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1386230" lvl="4" indent="-13862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1663476" lvl="5" indent="-13862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1940723" lvl="6" indent="-13862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2217969" lvl="7" indent="-13862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2495215" lvl="8" indent="-13862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6"/>
          <p:cNvSpPr txBox="1">
            <a:spLocks noGrp="1"/>
          </p:cNvSpPr>
          <p:nvPr>
            <p:ph type="ftr" idx="11"/>
          </p:nvPr>
        </p:nvSpPr>
        <p:spPr>
          <a:xfrm>
            <a:off x="10566452" y="6481790"/>
            <a:ext cx="730133" cy="1352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79" b="0" i="0">
                <a:solidFill>
                  <a:srgbClr val="29384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26"/>
          <p:cNvSpPr txBox="1">
            <a:spLocks noGrp="1"/>
          </p:cNvSpPr>
          <p:nvPr>
            <p:ph type="dt" idx="10"/>
          </p:nvPr>
        </p:nvSpPr>
        <p:spPr>
          <a:xfrm>
            <a:off x="609600" y="6377940"/>
            <a:ext cx="280416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6"/>
          <p:cNvSpPr txBox="1">
            <a:spLocks noGrp="1"/>
          </p:cNvSpPr>
          <p:nvPr>
            <p:ph type="sldNum" idx="12"/>
          </p:nvPr>
        </p:nvSpPr>
        <p:spPr>
          <a:xfrm>
            <a:off x="8778241" y="6377941"/>
            <a:ext cx="2804160" cy="168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09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09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09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09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09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09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09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09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09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47851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965284" y="738276"/>
            <a:ext cx="8261431" cy="10680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0" i="0">
                <a:solidFill>
                  <a:srgbClr val="FF222A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202960" y="1726463"/>
            <a:ext cx="7786078" cy="15309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00" b="0" i="0">
                <a:solidFill>
                  <a:srgbClr val="818181"/>
                </a:solidFill>
                <a:latin typeface="Arial MT"/>
                <a:cs typeface="Arial M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1/10/2022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1162539" y="6379327"/>
            <a:ext cx="229234" cy="1866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900" b="0" i="0">
                <a:solidFill>
                  <a:srgbClr val="FF222A"/>
                </a:solidFill>
                <a:latin typeface="Arial Black"/>
                <a:cs typeface="Arial Black"/>
              </a:defRPr>
            </a:lvl1pPr>
          </a:lstStyle>
          <a:p>
            <a:pPr marL="114300">
              <a:lnSpc>
                <a:spcPct val="100000"/>
              </a:lnSpc>
              <a:spcBef>
                <a:spcPts val="190"/>
              </a:spcBef>
            </a:pPr>
            <a:fld id="{81D60167-4931-47E6-BA6A-407CBD079E47}" type="slidenum">
              <a:rPr dirty="0">
                <a:solidFill>
                  <a:srgbClr val="FFFFFF"/>
                </a:solidFill>
              </a:rPr>
              <a:t>‹Nº›</a:t>
            </a:fld>
            <a:endParaRPr dirty="0">
              <a:solidFill>
                <a:srgbClr val="FFFFFF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10" Type="http://schemas.openxmlformats.org/officeDocument/2006/relationships/image" Target="../media/image11.png"/><Relationship Id="rId4" Type="http://schemas.openxmlformats.org/officeDocument/2006/relationships/image" Target="../media/image32.png"/><Relationship Id="rId9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11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9.png"/><Relationship Id="rId11" Type="http://schemas.openxmlformats.org/officeDocument/2006/relationships/image" Target="../media/image11.png"/><Relationship Id="rId5" Type="http://schemas.openxmlformats.org/officeDocument/2006/relationships/image" Target="../media/image48.png"/><Relationship Id="rId10" Type="http://schemas.openxmlformats.org/officeDocument/2006/relationships/image" Target="../media/image10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40.png"/><Relationship Id="rId4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8.png"/><Relationship Id="rId7" Type="http://schemas.openxmlformats.org/officeDocument/2006/relationships/image" Target="../media/image59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hyperlink" Target="mailto:latam@workandstudy.travel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3.png"/><Relationship Id="rId7" Type="http://schemas.openxmlformats.org/officeDocument/2006/relationships/image" Target="../media/image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pn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FF222A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3047" y="0"/>
            <a:ext cx="12188950" cy="6855713"/>
            <a:chOff x="3047" y="0"/>
            <a:chExt cx="12188950" cy="6855713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198607" y="0"/>
              <a:ext cx="1993390" cy="86258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47" y="2286"/>
              <a:ext cx="12185903" cy="6853427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5821855" y="4038600"/>
              <a:ext cx="360045" cy="0"/>
            </a:xfrm>
            <a:custGeom>
              <a:avLst/>
              <a:gdLst/>
              <a:ahLst/>
              <a:cxnLst/>
              <a:rect l="l" t="t" r="r" b="b"/>
              <a:pathLst>
                <a:path w="360045">
                  <a:moveTo>
                    <a:pt x="359994" y="0"/>
                  </a:moveTo>
                  <a:lnTo>
                    <a:pt x="0" y="0"/>
                  </a:lnTo>
                </a:path>
              </a:pathLst>
            </a:custGeom>
            <a:ln w="635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057179" y="5181600"/>
              <a:ext cx="1764676" cy="882139"/>
            </a:xfrm>
            <a:prstGeom prst="rect">
              <a:avLst/>
            </a:prstGeom>
          </p:spPr>
        </p:pic>
      </p:grpSp>
      <p:pic>
        <p:nvPicPr>
          <p:cNvPr id="9" name="object 10">
            <a:extLst>
              <a:ext uri="{FF2B5EF4-FFF2-40B4-BE49-F238E27FC236}">
                <a16:creationId xmlns:a16="http://schemas.microsoft.com/office/drawing/2014/main" id="{9693AABB-07C6-4B2A-A121-2E24A4C81A37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400800" y="5046074"/>
            <a:ext cx="1358151" cy="1017665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04FB2A2A-6A04-4AAB-AB8B-B1E2EE13A53E}"/>
              </a:ext>
            </a:extLst>
          </p:cNvPr>
          <p:cNvSpPr txBox="1"/>
          <p:nvPr/>
        </p:nvSpPr>
        <p:spPr>
          <a:xfrm>
            <a:off x="859487" y="1856286"/>
            <a:ext cx="10284780" cy="17188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marR="422909" lvl="0" indent="0" algn="ctr" rtl="0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50"/>
              <a:buFont typeface="Arial"/>
              <a:buNone/>
            </a:pPr>
            <a:r>
              <a:rPr lang="es-ES" sz="5400" b="1" i="0" u="none" strike="noStrike" cap="non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MT"/>
                <a:ea typeface="Source Sans Pro"/>
                <a:cs typeface="Source Sans Pro"/>
                <a:sym typeface="Source Sans Pro"/>
              </a:rPr>
              <a:t>APRENDE INGLÉS,</a:t>
            </a:r>
          </a:p>
          <a:p>
            <a:pPr marL="12700" marR="422909" lvl="0" indent="0" algn="ctr" rtl="0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50"/>
              <a:buFont typeface="Arial"/>
              <a:buNone/>
            </a:pPr>
            <a:r>
              <a:rPr lang="es-ES" sz="5400" b="1" i="0" u="none" strike="noStrike" cap="non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MT"/>
                <a:ea typeface="Source Sans Pro"/>
                <a:cs typeface="Source Sans Pro"/>
                <a:sym typeface="Source Sans Pro"/>
              </a:rPr>
              <a:t> VIVE IRLANDA</a:t>
            </a:r>
          </a:p>
        </p:txBody>
      </p:sp>
    </p:spTree>
  </p:cSld>
  <p:clrMapOvr>
    <a:masterClrMapping/>
  </p:clrMapOvr>
  <p:transition spd="slow">
    <p:push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0" y="0"/>
            <a:ext cx="4271010" cy="6858000"/>
            <a:chOff x="0" y="0"/>
            <a:chExt cx="4271010" cy="6858000"/>
          </a:xfrm>
          <a:solidFill>
            <a:srgbClr val="FF1C25"/>
          </a:solidFill>
        </p:grpSpPr>
        <p:sp>
          <p:nvSpPr>
            <p:cNvPr id="4" name="object 4"/>
            <p:cNvSpPr/>
            <p:nvPr/>
          </p:nvSpPr>
          <p:spPr>
            <a:xfrm>
              <a:off x="0" y="0"/>
              <a:ext cx="4271010" cy="6858000"/>
            </a:xfrm>
            <a:custGeom>
              <a:avLst/>
              <a:gdLst/>
              <a:ahLst/>
              <a:cxnLst/>
              <a:rect l="l" t="t" r="r" b="b"/>
              <a:pathLst>
                <a:path w="4271010" h="6858000">
                  <a:moveTo>
                    <a:pt x="4271010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4271010" y="6858000"/>
                  </a:lnTo>
                  <a:lnTo>
                    <a:pt x="4271010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838586" y="6029325"/>
              <a:ext cx="360045" cy="0"/>
            </a:xfrm>
            <a:custGeom>
              <a:avLst/>
              <a:gdLst/>
              <a:ahLst/>
              <a:cxnLst/>
              <a:rect l="l" t="t" r="r" b="b"/>
              <a:pathLst>
                <a:path w="360044">
                  <a:moveTo>
                    <a:pt x="359994" y="0"/>
                  </a:moveTo>
                  <a:lnTo>
                    <a:pt x="0" y="0"/>
                  </a:lnTo>
                </a:path>
              </a:pathLst>
            </a:custGeom>
            <a:grpFill/>
            <a:ln w="63500">
              <a:solidFill>
                <a:srgbClr val="42265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829310" y="2458720"/>
            <a:ext cx="2142490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FFFFFF"/>
                </a:solidFill>
              </a:rPr>
              <a:t>PERMISO</a:t>
            </a:r>
            <a:r>
              <a:rPr sz="2400" spc="-65" dirty="0">
                <a:solidFill>
                  <a:srgbClr val="FFFFFF"/>
                </a:solidFill>
              </a:rPr>
              <a:t> </a:t>
            </a:r>
            <a:r>
              <a:rPr sz="2400" spc="-5" dirty="0">
                <a:solidFill>
                  <a:srgbClr val="FFFFFF"/>
                </a:solidFill>
              </a:rPr>
              <a:t>DE </a:t>
            </a:r>
            <a:r>
              <a:rPr sz="2400" spc="-790" dirty="0">
                <a:solidFill>
                  <a:srgbClr val="FFFFFF"/>
                </a:solidFill>
              </a:rPr>
              <a:t> </a:t>
            </a:r>
            <a:r>
              <a:rPr sz="2400" spc="-10" dirty="0">
                <a:solidFill>
                  <a:srgbClr val="FFFFFF"/>
                </a:solidFill>
              </a:rPr>
              <a:t>TRABAJO </a:t>
            </a:r>
            <a:r>
              <a:rPr sz="2400" dirty="0">
                <a:solidFill>
                  <a:srgbClr val="FFFFFF"/>
                </a:solidFill>
              </a:rPr>
              <a:t>Y </a:t>
            </a:r>
            <a:r>
              <a:rPr sz="2400" spc="5" dirty="0">
                <a:solidFill>
                  <a:srgbClr val="FFFFFF"/>
                </a:solidFill>
              </a:rPr>
              <a:t> </a:t>
            </a:r>
            <a:r>
              <a:rPr sz="2400" spc="-5" dirty="0">
                <a:solidFill>
                  <a:srgbClr val="FFFFFF"/>
                </a:solidFill>
              </a:rPr>
              <a:t>ESTUDIOS</a:t>
            </a:r>
            <a:endParaRPr sz="2400" dirty="0"/>
          </a:p>
        </p:txBody>
      </p:sp>
      <p:sp>
        <p:nvSpPr>
          <p:cNvPr id="9" name="object 9"/>
          <p:cNvSpPr txBox="1"/>
          <p:nvPr/>
        </p:nvSpPr>
        <p:spPr>
          <a:xfrm>
            <a:off x="5335696" y="1944121"/>
            <a:ext cx="4839970" cy="2413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6900"/>
              </a:lnSpc>
              <a:spcBef>
                <a:spcPts val="100"/>
              </a:spcBef>
            </a:pPr>
            <a:r>
              <a:rPr sz="1800" spc="-5" dirty="0">
                <a:solidFill>
                  <a:srgbClr val="422656"/>
                </a:solidFill>
                <a:latin typeface="Arial MT"/>
                <a:cs typeface="Arial MT"/>
              </a:rPr>
              <a:t>Irlanda ofrece la oportunidad de trabajar </a:t>
            </a:r>
            <a:r>
              <a:rPr sz="1800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sz="1800" b="1" u="sng" spc="-5" dirty="0">
                <a:solidFill>
                  <a:srgbClr val="422656"/>
                </a:solidFill>
                <a:uFill>
                  <a:solidFill>
                    <a:srgbClr val="5F5F5F"/>
                  </a:solidFill>
                </a:uFill>
                <a:latin typeface="Arial"/>
                <a:cs typeface="Arial"/>
              </a:rPr>
              <a:t>mientras se</a:t>
            </a:r>
            <a:r>
              <a:rPr sz="1800" b="1" u="sng" dirty="0">
                <a:solidFill>
                  <a:srgbClr val="422656"/>
                </a:solidFill>
                <a:uFill>
                  <a:solidFill>
                    <a:srgbClr val="5F5F5F"/>
                  </a:solidFill>
                </a:uFill>
                <a:latin typeface="Arial"/>
                <a:cs typeface="Arial"/>
              </a:rPr>
              <a:t> </a:t>
            </a:r>
            <a:r>
              <a:rPr sz="1800" b="1" u="sng" spc="-5" dirty="0">
                <a:solidFill>
                  <a:srgbClr val="422656"/>
                </a:solidFill>
                <a:uFill>
                  <a:solidFill>
                    <a:srgbClr val="5F5F5F"/>
                  </a:solidFill>
                </a:uFill>
                <a:latin typeface="Arial"/>
                <a:cs typeface="Arial"/>
              </a:rPr>
              <a:t>estudia</a:t>
            </a:r>
            <a:r>
              <a:rPr sz="1800" spc="-5" dirty="0">
                <a:solidFill>
                  <a:srgbClr val="422656"/>
                </a:solidFill>
                <a:latin typeface="Arial MT"/>
                <a:cs typeface="Arial MT"/>
              </a:rPr>
              <a:t>:</a:t>
            </a:r>
            <a:r>
              <a:rPr sz="1800" spc="5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sz="1800" spc="-5" dirty="0">
                <a:solidFill>
                  <a:srgbClr val="422656"/>
                </a:solidFill>
                <a:latin typeface="Arial MT"/>
                <a:cs typeface="Arial MT"/>
              </a:rPr>
              <a:t>20 hs/semana </a:t>
            </a:r>
            <a:r>
              <a:rPr sz="1800" dirty="0">
                <a:solidFill>
                  <a:srgbClr val="422656"/>
                </a:solidFill>
                <a:latin typeface="Arial MT"/>
                <a:cs typeface="Arial MT"/>
              </a:rPr>
              <a:t>y</a:t>
            </a:r>
            <a:r>
              <a:rPr sz="1800" spc="5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sz="1800" spc="-5" dirty="0">
                <a:solidFill>
                  <a:srgbClr val="422656"/>
                </a:solidFill>
                <a:latin typeface="Arial MT"/>
                <a:cs typeface="Arial MT"/>
              </a:rPr>
              <a:t>hasta</a:t>
            </a:r>
            <a:r>
              <a:rPr sz="1800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sz="1800" spc="-5" dirty="0">
                <a:solidFill>
                  <a:srgbClr val="422656"/>
                </a:solidFill>
                <a:latin typeface="Arial MT"/>
                <a:cs typeface="Arial MT"/>
              </a:rPr>
              <a:t>40 </a:t>
            </a:r>
            <a:r>
              <a:rPr sz="1800" spc="-484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sz="1800" spc="-5" dirty="0">
                <a:solidFill>
                  <a:srgbClr val="422656"/>
                </a:solidFill>
                <a:latin typeface="Arial MT"/>
                <a:cs typeface="Arial MT"/>
              </a:rPr>
              <a:t>hs/semana entre</a:t>
            </a:r>
            <a:r>
              <a:rPr sz="1800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sz="1800" spc="-5" dirty="0">
                <a:solidFill>
                  <a:srgbClr val="422656"/>
                </a:solidFill>
                <a:latin typeface="Arial MT"/>
                <a:cs typeface="Arial MT"/>
              </a:rPr>
              <a:t>junio </a:t>
            </a:r>
            <a:r>
              <a:rPr sz="1800" dirty="0">
                <a:solidFill>
                  <a:srgbClr val="422656"/>
                </a:solidFill>
                <a:latin typeface="Arial MT"/>
                <a:cs typeface="Arial MT"/>
              </a:rPr>
              <a:t>y</a:t>
            </a:r>
            <a:r>
              <a:rPr sz="1800" spc="5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sz="1800" spc="-5" dirty="0">
                <a:solidFill>
                  <a:srgbClr val="422656"/>
                </a:solidFill>
                <a:latin typeface="Arial MT"/>
                <a:cs typeface="Arial MT"/>
              </a:rPr>
              <a:t>septiembre </a:t>
            </a:r>
            <a:r>
              <a:rPr sz="1800" dirty="0">
                <a:solidFill>
                  <a:srgbClr val="422656"/>
                </a:solidFill>
                <a:latin typeface="Arial MT"/>
                <a:cs typeface="Arial MT"/>
              </a:rPr>
              <a:t>y</a:t>
            </a:r>
            <a:r>
              <a:rPr sz="1800" spc="5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sz="1800" spc="-5" dirty="0">
                <a:solidFill>
                  <a:srgbClr val="422656"/>
                </a:solidFill>
                <a:latin typeface="Arial MT"/>
                <a:cs typeface="Arial MT"/>
              </a:rPr>
              <a:t>del 15</a:t>
            </a:r>
            <a:r>
              <a:rPr sz="1800" spc="5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sz="1800" spc="-5" dirty="0">
                <a:solidFill>
                  <a:srgbClr val="422656"/>
                </a:solidFill>
                <a:latin typeface="Arial MT"/>
                <a:cs typeface="Arial MT"/>
              </a:rPr>
              <a:t>de </a:t>
            </a:r>
            <a:r>
              <a:rPr sz="1800" spc="-484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sz="1800" spc="-5" dirty="0">
                <a:solidFill>
                  <a:srgbClr val="422656"/>
                </a:solidFill>
                <a:latin typeface="Arial MT"/>
                <a:cs typeface="Arial MT"/>
              </a:rPr>
              <a:t>dic</a:t>
            </a:r>
            <a:r>
              <a:rPr sz="1800" spc="-10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sz="1800" spc="-5" dirty="0">
                <a:solidFill>
                  <a:srgbClr val="422656"/>
                </a:solidFill>
                <a:latin typeface="Arial MT"/>
                <a:cs typeface="Arial MT"/>
              </a:rPr>
              <a:t>al</a:t>
            </a:r>
            <a:r>
              <a:rPr sz="1800" spc="-10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sz="1800" spc="-5" dirty="0">
                <a:solidFill>
                  <a:srgbClr val="422656"/>
                </a:solidFill>
                <a:latin typeface="Arial MT"/>
                <a:cs typeface="Arial MT"/>
              </a:rPr>
              <a:t>15 de enero.</a:t>
            </a:r>
            <a:endParaRPr sz="1800" dirty="0">
              <a:solidFill>
                <a:srgbClr val="422656"/>
              </a:solidFill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855"/>
              </a:spcBef>
            </a:pPr>
            <a:r>
              <a:rPr sz="4400" b="1" spc="-5" dirty="0">
                <a:solidFill>
                  <a:srgbClr val="422656"/>
                </a:solidFill>
                <a:latin typeface="Arial"/>
                <a:cs typeface="Arial"/>
              </a:rPr>
              <a:t>€10.</a:t>
            </a:r>
            <a:r>
              <a:rPr lang="es-ES" sz="4400" b="1" spc="-5" dirty="0">
                <a:solidFill>
                  <a:srgbClr val="422656"/>
                </a:solidFill>
                <a:latin typeface="Arial"/>
                <a:cs typeface="Arial"/>
              </a:rPr>
              <a:t>5</a:t>
            </a:r>
            <a:r>
              <a:rPr sz="4400" b="1" spc="-5" dirty="0">
                <a:solidFill>
                  <a:srgbClr val="422656"/>
                </a:solidFill>
                <a:latin typeface="Arial"/>
                <a:cs typeface="Arial"/>
              </a:rPr>
              <a:t>0 por</a:t>
            </a:r>
            <a:r>
              <a:rPr sz="4400" b="1" spc="-15" dirty="0">
                <a:solidFill>
                  <a:srgbClr val="422656"/>
                </a:solidFill>
                <a:latin typeface="Arial"/>
                <a:cs typeface="Arial"/>
              </a:rPr>
              <a:t> </a:t>
            </a:r>
            <a:r>
              <a:rPr sz="4400" b="1" spc="-5" dirty="0">
                <a:solidFill>
                  <a:srgbClr val="422656"/>
                </a:solidFill>
                <a:latin typeface="Arial"/>
                <a:cs typeface="Arial"/>
              </a:rPr>
              <a:t>hora</a:t>
            </a:r>
            <a:r>
              <a:rPr lang="es-ES" sz="4400" b="1" spc="-5" dirty="0">
                <a:solidFill>
                  <a:srgbClr val="422656"/>
                </a:solidFill>
                <a:latin typeface="Arial"/>
                <a:cs typeface="Arial"/>
              </a:rPr>
              <a:t> </a:t>
            </a:r>
          </a:p>
          <a:p>
            <a:pPr marL="12700">
              <a:lnSpc>
                <a:spcPct val="100000"/>
              </a:lnSpc>
              <a:spcBef>
                <a:spcPts val="855"/>
              </a:spcBef>
            </a:pPr>
            <a:r>
              <a:rPr lang="es-ES" sz="2000" b="1" spc="-5" dirty="0">
                <a:solidFill>
                  <a:srgbClr val="422656"/>
                </a:solidFill>
                <a:latin typeface="Arial"/>
                <a:cs typeface="Arial"/>
              </a:rPr>
              <a:t>a partir de enero de 2022</a:t>
            </a:r>
            <a:endParaRPr sz="4400" dirty="0">
              <a:solidFill>
                <a:srgbClr val="422656"/>
              </a:solidFill>
              <a:latin typeface="Arial"/>
              <a:cs typeface="Arial"/>
            </a:endParaRPr>
          </a:p>
        </p:txBody>
      </p:sp>
      <p:pic>
        <p:nvPicPr>
          <p:cNvPr id="13" name="object 10">
            <a:extLst>
              <a:ext uri="{FF2B5EF4-FFF2-40B4-BE49-F238E27FC236}">
                <a16:creationId xmlns:a16="http://schemas.microsoft.com/office/drawing/2014/main" id="{E163A3FA-743B-4B6C-8CCA-5326D1C4B015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4658" y="216027"/>
            <a:ext cx="817624" cy="612647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E04F4885-A5ED-406F-864E-ECADF2B6D9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4200" y="74636"/>
            <a:ext cx="1238250" cy="487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8456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7"/>
          <p:cNvSpPr txBox="1"/>
          <p:nvPr/>
        </p:nvSpPr>
        <p:spPr>
          <a:xfrm>
            <a:off x="721221" y="1524000"/>
            <a:ext cx="4953000" cy="3516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307" rIns="0" bIns="0" anchor="t" anchorCtr="0">
            <a:spAutoFit/>
          </a:bodyPr>
          <a:lstStyle/>
          <a:p>
            <a:pPr marL="311902" indent="-202159" algn="just">
              <a:buClr>
                <a:schemeClr val="dk1"/>
              </a:buClr>
              <a:buSzPts val="2850"/>
            </a:pPr>
            <a:endParaRPr sz="1300" dirty="0">
              <a:solidFill>
                <a:srgbClr val="422656"/>
              </a:solidFill>
              <a:latin typeface="Arial MT"/>
              <a:ea typeface="Source Sans Pro"/>
              <a:cs typeface="Source Sans Pro"/>
              <a:sym typeface="Source Sans Pro"/>
            </a:endParaRPr>
          </a:p>
          <a:p>
            <a:pPr marL="53908" marR="212555">
              <a:buClr>
                <a:schemeClr val="lt1"/>
              </a:buClr>
              <a:buSzPts val="2450"/>
            </a:pPr>
            <a:r>
              <a:rPr lang="es-MX" sz="1300" b="1" dirty="0">
                <a:solidFill>
                  <a:srgbClr val="422656"/>
                </a:solidFill>
                <a:latin typeface="Arial MT"/>
                <a:ea typeface="Source Sans Pro"/>
                <a:cs typeface="Source Sans Pro"/>
                <a:sym typeface="Source Sans Pro"/>
              </a:rPr>
              <a:t>1. Continua estudiando un curso de inglés. </a:t>
            </a:r>
            <a:r>
              <a:rPr lang="es-MX" sz="1300" dirty="0">
                <a:solidFill>
                  <a:srgbClr val="422656"/>
                </a:solidFill>
                <a:latin typeface="Arial MT"/>
                <a:ea typeface="Source Sans Pro"/>
                <a:cs typeface="Source Sans Pro"/>
                <a:sym typeface="Source Sans Pro"/>
              </a:rPr>
              <a:t>Máximo por 2 años,  posibilidad de trabajar medio tiempo durante toda la  estancia y tiempo completo en periodos específicos. </a:t>
            </a:r>
            <a:endParaRPr sz="1300" dirty="0">
              <a:solidFill>
                <a:srgbClr val="422656"/>
              </a:solidFill>
              <a:latin typeface="Arial MT"/>
              <a:ea typeface="Source Sans Pro"/>
              <a:cs typeface="Source Sans Pro"/>
              <a:sym typeface="Source Sans Pro"/>
            </a:endParaRPr>
          </a:p>
          <a:p>
            <a:pPr marL="298809" marR="212555" indent="-150560">
              <a:buClr>
                <a:schemeClr val="lt1"/>
              </a:buClr>
              <a:buSzPts val="2450"/>
            </a:pPr>
            <a:endParaRPr sz="1300" dirty="0">
              <a:solidFill>
                <a:srgbClr val="422656"/>
              </a:solidFill>
              <a:latin typeface="Arial MT"/>
              <a:ea typeface="Source Sans Pro"/>
              <a:cs typeface="Source Sans Pro"/>
              <a:sym typeface="Source Sans Pro"/>
            </a:endParaRPr>
          </a:p>
          <a:p>
            <a:pPr marL="53908" marR="110513">
              <a:lnSpc>
                <a:spcPct val="114285"/>
              </a:lnSpc>
              <a:spcBef>
                <a:spcPts val="3"/>
              </a:spcBef>
              <a:buClr>
                <a:srgbClr val="26374B"/>
              </a:buClr>
              <a:buSzPts val="2450"/>
            </a:pPr>
            <a:r>
              <a:rPr lang="es-MX" sz="1300" b="1" dirty="0">
                <a:solidFill>
                  <a:srgbClr val="422656"/>
                </a:solidFill>
                <a:latin typeface="Arial MT"/>
                <a:ea typeface="Source Sans Pro"/>
                <a:cs typeface="Source Sans Pro"/>
                <a:sym typeface="Source Sans Pro"/>
              </a:rPr>
              <a:t>2. Estudiar alguna carrera profesional, máster o  posgrado. </a:t>
            </a:r>
            <a:r>
              <a:rPr lang="es-MX" sz="1300" dirty="0">
                <a:solidFill>
                  <a:srgbClr val="422656"/>
                </a:solidFill>
                <a:latin typeface="Arial MT"/>
                <a:ea typeface="Source Sans Pro"/>
                <a:cs typeface="Source Sans Pro"/>
                <a:sym typeface="Source Sans Pro"/>
              </a:rPr>
              <a:t>Otorga posibilidad de trabajar mientras se  estudia (medio tiempo y tiempo completo en períodos  señalados), y al egresar, a tiempo completo durante  dos años</a:t>
            </a:r>
            <a:endParaRPr sz="1300" dirty="0">
              <a:solidFill>
                <a:srgbClr val="422656"/>
              </a:solidFill>
              <a:latin typeface="Arial MT"/>
            </a:endParaRPr>
          </a:p>
          <a:p>
            <a:pPr marL="298809" marR="110513" indent="-150560">
              <a:lnSpc>
                <a:spcPct val="114285"/>
              </a:lnSpc>
              <a:spcBef>
                <a:spcPts val="3"/>
              </a:spcBef>
              <a:buClr>
                <a:srgbClr val="26374B"/>
              </a:buClr>
              <a:buSzPts val="2450"/>
            </a:pPr>
            <a:endParaRPr sz="1300" dirty="0">
              <a:solidFill>
                <a:srgbClr val="422656"/>
              </a:solidFill>
              <a:latin typeface="Arial MT"/>
              <a:ea typeface="Source Sans Pro"/>
              <a:cs typeface="Source Sans Pro"/>
              <a:sym typeface="Source Sans Pro"/>
            </a:endParaRPr>
          </a:p>
          <a:p>
            <a:pPr marL="53907" marR="503664">
              <a:lnSpc>
                <a:spcPct val="114285"/>
              </a:lnSpc>
              <a:spcBef>
                <a:spcPts val="9"/>
              </a:spcBef>
              <a:buClr>
                <a:schemeClr val="lt1"/>
              </a:buClr>
              <a:buSzPts val="2450"/>
            </a:pPr>
            <a:r>
              <a:rPr lang="es-MX" sz="1300" dirty="0">
                <a:solidFill>
                  <a:srgbClr val="422656"/>
                </a:solidFill>
                <a:latin typeface="Arial MT"/>
                <a:ea typeface="Source Sans Pro"/>
                <a:cs typeface="Source Sans Pro"/>
                <a:sym typeface="Source Sans Pro"/>
              </a:rPr>
              <a:t>3. </a:t>
            </a:r>
            <a:r>
              <a:rPr lang="es-MX" sz="1300" b="1" dirty="0">
                <a:solidFill>
                  <a:srgbClr val="422656"/>
                </a:solidFill>
                <a:latin typeface="Arial MT"/>
                <a:ea typeface="Source Sans Pro"/>
                <a:cs typeface="Source Sans Pro"/>
                <a:sym typeface="Source Sans Pro"/>
              </a:rPr>
              <a:t>Ser patrocinado por una empresa para obtener  permiso laboral. </a:t>
            </a:r>
            <a:r>
              <a:rPr lang="es-MX" sz="1300" dirty="0">
                <a:solidFill>
                  <a:srgbClr val="422656"/>
                </a:solidFill>
                <a:latin typeface="Arial MT"/>
                <a:ea typeface="Source Sans Pro"/>
                <a:cs typeface="Source Sans Pro"/>
                <a:sym typeface="Source Sans Pro"/>
              </a:rPr>
              <a:t>Existen 2 tipos de permisos: </a:t>
            </a:r>
          </a:p>
          <a:p>
            <a:pPr marL="53907" marR="503664">
              <a:lnSpc>
                <a:spcPct val="114285"/>
              </a:lnSpc>
              <a:spcBef>
                <a:spcPts val="9"/>
              </a:spcBef>
              <a:buClr>
                <a:schemeClr val="lt1"/>
              </a:buClr>
              <a:buSzPts val="2450"/>
            </a:pPr>
            <a:r>
              <a:rPr lang="es-MX" sz="1300" b="1" dirty="0" err="1">
                <a:solidFill>
                  <a:srgbClr val="422656"/>
                </a:solidFill>
                <a:latin typeface="Arial MT"/>
                <a:ea typeface="Source Sans Pro"/>
                <a:cs typeface="Source Sans Pro"/>
                <a:sym typeface="Source Sans Pro"/>
              </a:rPr>
              <a:t>Critical</a:t>
            </a:r>
            <a:r>
              <a:rPr lang="es-MX" sz="1300" b="1" dirty="0">
                <a:solidFill>
                  <a:srgbClr val="422656"/>
                </a:solidFill>
                <a:latin typeface="Arial MT"/>
                <a:ea typeface="Source Sans Pro"/>
                <a:cs typeface="Source Sans Pro"/>
                <a:sym typeface="Source Sans Pro"/>
              </a:rPr>
              <a:t> </a:t>
            </a:r>
            <a:r>
              <a:rPr lang="es-MX" sz="1300" b="1" dirty="0" err="1">
                <a:solidFill>
                  <a:srgbClr val="422656"/>
                </a:solidFill>
                <a:latin typeface="Arial MT"/>
                <a:ea typeface="Source Sans Pro"/>
                <a:cs typeface="Source Sans Pro"/>
                <a:sym typeface="Source Sans Pro"/>
              </a:rPr>
              <a:t>Skills</a:t>
            </a:r>
            <a:r>
              <a:rPr lang="es-MX" sz="1300" b="1" dirty="0">
                <a:solidFill>
                  <a:srgbClr val="422656"/>
                </a:solidFill>
                <a:latin typeface="Arial MT"/>
                <a:ea typeface="Source Sans Pro"/>
                <a:cs typeface="Source Sans Pro"/>
                <a:sym typeface="Source Sans Pro"/>
              </a:rPr>
              <a:t>: </a:t>
            </a:r>
            <a:r>
              <a:rPr lang="es-MX" sz="1300" dirty="0">
                <a:solidFill>
                  <a:srgbClr val="422656"/>
                </a:solidFill>
                <a:latin typeface="Arial MT"/>
                <a:ea typeface="Source Sans Pro"/>
                <a:cs typeface="Source Sans Pro"/>
                <a:sym typeface="Source Sans Pro"/>
              </a:rPr>
              <a:t>Profesionales considerados críticamente  importantes para el crecimiento de la economía de  Irlanda. </a:t>
            </a:r>
          </a:p>
          <a:p>
            <a:pPr marL="53907" marR="503664">
              <a:lnSpc>
                <a:spcPct val="114285"/>
              </a:lnSpc>
              <a:spcBef>
                <a:spcPts val="9"/>
              </a:spcBef>
              <a:buClr>
                <a:schemeClr val="lt1"/>
              </a:buClr>
              <a:buSzPts val="2450"/>
            </a:pPr>
            <a:r>
              <a:rPr lang="es-MX" sz="1300" b="1" dirty="0">
                <a:solidFill>
                  <a:srgbClr val="422656"/>
                </a:solidFill>
                <a:latin typeface="Arial MT"/>
                <a:ea typeface="Source Sans Pro"/>
                <a:cs typeface="Source Sans Pro"/>
                <a:sym typeface="Source Sans Pro"/>
              </a:rPr>
              <a:t>Permiso General de trabajo: </a:t>
            </a:r>
            <a:r>
              <a:rPr lang="es-MX" sz="1300" dirty="0">
                <a:solidFill>
                  <a:srgbClr val="422656"/>
                </a:solidFill>
                <a:latin typeface="Arial MT"/>
                <a:ea typeface="Source Sans Pro"/>
                <a:cs typeface="Source Sans Pro"/>
                <a:sym typeface="Source Sans Pro"/>
              </a:rPr>
              <a:t>El estado  especifica  ocupaciones elegibles.</a:t>
            </a:r>
            <a:endParaRPr sz="1300" dirty="0">
              <a:solidFill>
                <a:srgbClr val="422656"/>
              </a:solidFill>
              <a:latin typeface="Arial MT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84" name="Google Shape;184;p7"/>
          <p:cNvSpPr txBox="1"/>
          <p:nvPr/>
        </p:nvSpPr>
        <p:spPr>
          <a:xfrm>
            <a:off x="762000" y="448383"/>
            <a:ext cx="5477522" cy="8691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307" rIns="0" bIns="0" anchor="t" anchorCtr="0">
            <a:spAutoFit/>
          </a:bodyPr>
          <a:lstStyle/>
          <a:p>
            <a:pPr marL="53908" marR="212555">
              <a:buClr>
                <a:srgbClr val="000000"/>
              </a:buClr>
              <a:buSzPts val="3200"/>
            </a:pPr>
            <a:r>
              <a:rPr lang="es-MX" sz="2800" b="1" dirty="0">
                <a:solidFill>
                  <a:srgbClr val="FF1C25"/>
                </a:solidFill>
                <a:latin typeface="Arial MT"/>
                <a:ea typeface="Source Sans Pro"/>
                <a:cs typeface="Source Sans Pro"/>
                <a:sym typeface="Source Sans Pro"/>
              </a:rPr>
              <a:t>Vías para continuar tu estancia en Irlanda</a:t>
            </a:r>
            <a:endParaRPr sz="2800" b="1" dirty="0">
              <a:solidFill>
                <a:srgbClr val="FF1C25"/>
              </a:solidFill>
              <a:latin typeface="Arial MT"/>
              <a:ea typeface="Source Sans Pro"/>
              <a:cs typeface="Source Sans Pro"/>
              <a:sym typeface="Source Sans Pro"/>
            </a:endParaRPr>
          </a:p>
        </p:txBody>
      </p:sp>
      <p:cxnSp>
        <p:nvCxnSpPr>
          <p:cNvPr id="185" name="Google Shape;185;p7"/>
          <p:cNvCxnSpPr/>
          <p:nvPr/>
        </p:nvCxnSpPr>
        <p:spPr>
          <a:xfrm>
            <a:off x="610039" y="3692552"/>
            <a:ext cx="2713496" cy="0"/>
          </a:xfrm>
          <a:prstGeom prst="straightConnector1">
            <a:avLst/>
          </a:prstGeom>
          <a:noFill/>
          <a:ln w="9525" cap="flat" cmpd="sng">
            <a:solidFill>
              <a:srgbClr val="F8F7ED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0" name="CuadroTexto 19">
            <a:extLst>
              <a:ext uri="{FF2B5EF4-FFF2-40B4-BE49-F238E27FC236}">
                <a16:creationId xmlns:a16="http://schemas.microsoft.com/office/drawing/2014/main" id="{2A647B1D-C8C9-4A52-BE94-B8132B4142E2}"/>
              </a:ext>
            </a:extLst>
          </p:cNvPr>
          <p:cNvSpPr txBox="1"/>
          <p:nvPr/>
        </p:nvSpPr>
        <p:spPr>
          <a:xfrm>
            <a:off x="-366135" y="5562600"/>
            <a:ext cx="66478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027430" marR="853440">
              <a:spcBef>
                <a:spcPts val="5"/>
              </a:spcBef>
            </a:pPr>
            <a:r>
              <a:rPr lang="es-ES" sz="1200" b="1" spc="95" dirty="0">
                <a:solidFill>
                  <a:srgbClr val="422656"/>
                </a:solidFill>
                <a:latin typeface="Arial MT"/>
                <a:cs typeface="Arial Black"/>
              </a:rPr>
              <a:t>HASTA 9 AÑOS EN IRLANDA GRACIAS A LOS BENEFICIOS QUE BRINDA IRLANDA A ESTUDIANTES</a:t>
            </a:r>
            <a:endParaRPr lang="es-ES" sz="1200" b="1" dirty="0">
              <a:solidFill>
                <a:srgbClr val="422656"/>
              </a:solidFill>
              <a:latin typeface="Arial MT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99569514-D1C7-4A38-A76A-69E8FC00CFD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73" r="10705"/>
          <a:stretch/>
        </p:blipFill>
        <p:spPr>
          <a:xfrm>
            <a:off x="6278802" y="0"/>
            <a:ext cx="5913198" cy="68580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7A2D1EFE-828F-4B0E-A664-BA3A8C4E63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0" y="76200"/>
            <a:ext cx="1370154" cy="538763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42265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92313" y="6459403"/>
            <a:ext cx="116141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FFFFFF"/>
                </a:solidFill>
                <a:latin typeface="Arial Black"/>
                <a:cs typeface="Arial Black"/>
              </a:rPr>
              <a:t>G</a:t>
            </a:r>
            <a:r>
              <a:rPr sz="900" spc="28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900" dirty="0">
                <a:solidFill>
                  <a:srgbClr val="FFFFFF"/>
                </a:solidFill>
                <a:latin typeface="Arial Black"/>
                <a:cs typeface="Arial Black"/>
              </a:rPr>
              <a:t>R</a:t>
            </a:r>
            <a:r>
              <a:rPr sz="900" spc="29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900" spc="-5" dirty="0">
                <a:solidFill>
                  <a:srgbClr val="FFFFFF"/>
                </a:solidFill>
                <a:latin typeface="Arial Black"/>
                <a:cs typeface="Arial Black"/>
              </a:rPr>
              <a:t>I</a:t>
            </a:r>
            <a:r>
              <a:rPr sz="900" spc="28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900" dirty="0">
                <a:solidFill>
                  <a:srgbClr val="FFFFFF"/>
                </a:solidFill>
                <a:latin typeface="Arial Black"/>
                <a:cs typeface="Arial Black"/>
              </a:rPr>
              <a:t>F</a:t>
            </a:r>
            <a:r>
              <a:rPr sz="900" spc="28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900" dirty="0">
                <a:solidFill>
                  <a:srgbClr val="FFFFFF"/>
                </a:solidFill>
                <a:latin typeface="Arial Black"/>
                <a:cs typeface="Arial Black"/>
              </a:rPr>
              <a:t>F</a:t>
            </a:r>
            <a:r>
              <a:rPr sz="900" spc="28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900" spc="-5" dirty="0">
                <a:solidFill>
                  <a:srgbClr val="FFFFFF"/>
                </a:solidFill>
                <a:latin typeface="Arial Black"/>
                <a:cs typeface="Arial Black"/>
              </a:rPr>
              <a:t>I</a:t>
            </a:r>
            <a:r>
              <a:rPr sz="900" spc="28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900" spc="-5" dirty="0">
                <a:solidFill>
                  <a:srgbClr val="FFFFFF"/>
                </a:solidFill>
                <a:latin typeface="Arial Black"/>
                <a:cs typeface="Arial Black"/>
              </a:rPr>
              <a:t>T</a:t>
            </a:r>
            <a:r>
              <a:rPr sz="900" spc="28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900" dirty="0">
                <a:solidFill>
                  <a:srgbClr val="FFFFFF"/>
                </a:solidFill>
                <a:latin typeface="Arial Black"/>
                <a:cs typeface="Arial Black"/>
              </a:rPr>
              <a:t>H</a:t>
            </a:r>
            <a:endParaRPr sz="900">
              <a:latin typeface="Arial Black"/>
              <a:cs typeface="Arial Black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519624" y="6459403"/>
            <a:ext cx="107950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FFFFFF"/>
                </a:solidFill>
                <a:latin typeface="Arial Black"/>
                <a:cs typeface="Arial Black"/>
              </a:rPr>
              <a:t>C</a:t>
            </a:r>
            <a:r>
              <a:rPr sz="900" spc="28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900" dirty="0">
                <a:solidFill>
                  <a:srgbClr val="FFFFFF"/>
                </a:solidFill>
                <a:latin typeface="Arial Black"/>
                <a:cs typeface="Arial Black"/>
              </a:rPr>
              <a:t>O</a:t>
            </a:r>
            <a:r>
              <a:rPr sz="900" spc="28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900" dirty="0">
                <a:solidFill>
                  <a:srgbClr val="FFFFFF"/>
                </a:solidFill>
                <a:latin typeface="Arial Black"/>
                <a:cs typeface="Arial Black"/>
              </a:rPr>
              <a:t>L</a:t>
            </a:r>
            <a:r>
              <a:rPr sz="900" spc="28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900" dirty="0">
                <a:solidFill>
                  <a:srgbClr val="FFFFFF"/>
                </a:solidFill>
                <a:latin typeface="Arial Black"/>
                <a:cs typeface="Arial Black"/>
              </a:rPr>
              <a:t>L</a:t>
            </a:r>
            <a:r>
              <a:rPr sz="900" spc="28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900" spc="-5" dirty="0">
                <a:solidFill>
                  <a:srgbClr val="FFFFFF"/>
                </a:solidFill>
                <a:latin typeface="Arial Black"/>
                <a:cs typeface="Arial Black"/>
              </a:rPr>
              <a:t>E</a:t>
            </a:r>
            <a:r>
              <a:rPr sz="900" spc="28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900" dirty="0">
                <a:solidFill>
                  <a:srgbClr val="FFFFFF"/>
                </a:solidFill>
                <a:latin typeface="Arial Black"/>
                <a:cs typeface="Arial Black"/>
              </a:rPr>
              <a:t>G</a:t>
            </a:r>
            <a:r>
              <a:rPr sz="900" spc="28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900" spc="-5" dirty="0">
                <a:solidFill>
                  <a:srgbClr val="FFFFFF"/>
                </a:solidFill>
                <a:latin typeface="Arial Black"/>
                <a:cs typeface="Arial Black"/>
              </a:rPr>
              <a:t>E</a:t>
            </a:r>
            <a:endParaRPr sz="900">
              <a:latin typeface="Arial Black"/>
              <a:cs typeface="Arial Black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937129" y="905636"/>
            <a:ext cx="360045" cy="0"/>
          </a:xfrm>
          <a:custGeom>
            <a:avLst/>
            <a:gdLst/>
            <a:ahLst/>
            <a:cxnLst/>
            <a:rect l="l" t="t" r="r" b="b"/>
            <a:pathLst>
              <a:path w="360045">
                <a:moveTo>
                  <a:pt x="359994" y="0"/>
                </a:moveTo>
                <a:lnTo>
                  <a:pt x="0" y="0"/>
                </a:lnTo>
              </a:path>
            </a:pathLst>
          </a:custGeom>
          <a:ln w="63500">
            <a:solidFill>
              <a:srgbClr val="FF1C2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6243840" y="1138062"/>
            <a:ext cx="3930015" cy="9518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" algn="ctr">
              <a:lnSpc>
                <a:spcPts val="3650"/>
              </a:lnSpc>
              <a:spcBef>
                <a:spcPts val="95"/>
              </a:spcBef>
            </a:pPr>
            <a:r>
              <a:rPr sz="3200" b="1" spc="145" dirty="0">
                <a:solidFill>
                  <a:srgbClr val="FFFFFF"/>
                </a:solidFill>
                <a:latin typeface="Arial"/>
                <a:cs typeface="Arial"/>
              </a:rPr>
              <a:t>PERMISO</a:t>
            </a:r>
            <a:endParaRPr sz="3200" dirty="0">
              <a:latin typeface="Arial"/>
              <a:cs typeface="Arial"/>
            </a:endParaRPr>
          </a:p>
          <a:p>
            <a:pPr algn="ctr">
              <a:lnSpc>
                <a:spcPts val="3650"/>
              </a:lnSpc>
            </a:pPr>
            <a:r>
              <a:rPr sz="3200" b="1" spc="145" dirty="0">
                <a:solidFill>
                  <a:srgbClr val="FFFFFF"/>
                </a:solidFill>
                <a:latin typeface="Arial"/>
                <a:cs typeface="Arial"/>
              </a:rPr>
              <a:t>POSGRADUACIÓN</a:t>
            </a:r>
            <a:endParaRPr sz="3200" dirty="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350545" y="2336982"/>
            <a:ext cx="6022340" cy="2550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FFFFFF"/>
                </a:solidFill>
                <a:latin typeface="Arial MT"/>
                <a:cs typeface="Arial MT"/>
              </a:rPr>
              <a:t>Al</a:t>
            </a:r>
            <a:r>
              <a:rPr sz="18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Arial MT"/>
                <a:cs typeface="Arial MT"/>
              </a:rPr>
              <a:t>graduarse de</a:t>
            </a:r>
            <a:r>
              <a:rPr sz="1800" spc="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Arial MT"/>
                <a:cs typeface="Arial MT"/>
              </a:rPr>
              <a:t>un</a:t>
            </a:r>
            <a:r>
              <a:rPr sz="1800" spc="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Arial MT"/>
                <a:cs typeface="Arial MT"/>
              </a:rPr>
              <a:t>programa de</a:t>
            </a:r>
            <a:r>
              <a:rPr sz="1800" spc="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Arial MT"/>
                <a:cs typeface="Arial MT"/>
              </a:rPr>
              <a:t>Educación </a:t>
            </a:r>
            <a:r>
              <a:rPr sz="1800" spc="-15" dirty="0">
                <a:solidFill>
                  <a:srgbClr val="FFFFFF"/>
                </a:solidFill>
                <a:latin typeface="Arial MT"/>
                <a:cs typeface="Arial MT"/>
              </a:rPr>
              <a:t>Superior,</a:t>
            </a:r>
            <a:endParaRPr sz="1800" dirty="0">
              <a:latin typeface="Arial MT"/>
              <a:cs typeface="Arial MT"/>
            </a:endParaRPr>
          </a:p>
          <a:p>
            <a:pPr marL="12700" marR="5080">
              <a:lnSpc>
                <a:spcPct val="100000"/>
              </a:lnSpc>
            </a:pPr>
            <a:r>
              <a:rPr sz="1800" spc="-5" dirty="0">
                <a:solidFill>
                  <a:srgbClr val="FFFFFF"/>
                </a:solidFill>
                <a:latin typeface="Arial MT"/>
                <a:cs typeface="Arial MT"/>
              </a:rPr>
              <a:t>se</a:t>
            </a:r>
            <a:r>
              <a:rPr sz="18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Arial MT"/>
                <a:cs typeface="Arial MT"/>
              </a:rPr>
              <a:t>es</a:t>
            </a:r>
            <a:r>
              <a:rPr sz="1800" spc="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Arial MT"/>
                <a:cs typeface="Arial MT"/>
              </a:rPr>
              <a:t>acreedor</a:t>
            </a:r>
            <a:r>
              <a:rPr sz="18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Arial MT"/>
                <a:cs typeface="Arial MT"/>
              </a:rPr>
              <a:t>a</a:t>
            </a:r>
            <a:r>
              <a:rPr sz="1800" spc="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Arial MT"/>
                <a:cs typeface="Arial MT"/>
              </a:rPr>
              <a:t>un</a:t>
            </a:r>
            <a:r>
              <a:rPr sz="18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Arial MT"/>
                <a:cs typeface="Arial MT"/>
              </a:rPr>
              <a:t>permiso</a:t>
            </a:r>
            <a:r>
              <a:rPr sz="18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Arial MT"/>
                <a:cs typeface="Arial MT"/>
              </a:rPr>
              <a:t>para</a:t>
            </a:r>
            <a:r>
              <a:rPr sz="18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Arial MT"/>
                <a:cs typeface="Arial MT"/>
              </a:rPr>
              <a:t>trabajar</a:t>
            </a:r>
            <a:r>
              <a:rPr sz="18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Arial MT"/>
                <a:cs typeface="Arial MT"/>
              </a:rPr>
              <a:t>tiempo</a:t>
            </a:r>
            <a:r>
              <a:rPr sz="18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Arial MT"/>
                <a:cs typeface="Arial MT"/>
              </a:rPr>
              <a:t>completo </a:t>
            </a:r>
            <a:r>
              <a:rPr sz="1800" spc="-484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Arial MT"/>
                <a:cs typeface="Arial MT"/>
              </a:rPr>
              <a:t>(40</a:t>
            </a:r>
            <a:r>
              <a:rPr sz="18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Arial MT"/>
                <a:cs typeface="Arial MT"/>
              </a:rPr>
              <a:t>hs/semana)</a:t>
            </a:r>
            <a:endParaRPr sz="1800" dirty="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250" dirty="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800" b="1" spc="-5" dirty="0">
                <a:solidFill>
                  <a:srgbClr val="FFFFFF"/>
                </a:solidFill>
                <a:latin typeface="Arial"/>
                <a:cs typeface="Arial"/>
              </a:rPr>
              <a:t>Licenciaturas</a:t>
            </a:r>
            <a:r>
              <a:rPr sz="180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80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FFFFFF"/>
                </a:solidFill>
                <a:latin typeface="Arial"/>
                <a:cs typeface="Arial"/>
              </a:rPr>
              <a:t>año.</a:t>
            </a:r>
            <a:endParaRPr sz="18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800" spc="-5" dirty="0">
                <a:solidFill>
                  <a:srgbClr val="FFFFFF"/>
                </a:solidFill>
                <a:latin typeface="Arial MT"/>
                <a:cs typeface="Arial MT"/>
              </a:rPr>
              <a:t>Salario</a:t>
            </a:r>
            <a:r>
              <a:rPr sz="18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Arial MT"/>
                <a:cs typeface="Arial MT"/>
              </a:rPr>
              <a:t>anual:</a:t>
            </a:r>
            <a:r>
              <a:rPr sz="18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Arial MT"/>
                <a:cs typeface="Arial MT"/>
              </a:rPr>
              <a:t>desde</a:t>
            </a:r>
            <a:r>
              <a:rPr sz="18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800" spc="-114" dirty="0">
                <a:solidFill>
                  <a:srgbClr val="FFFFFF"/>
                </a:solidFill>
                <a:latin typeface="Arial MT"/>
                <a:cs typeface="Arial MT"/>
              </a:rPr>
              <a:t>€25.000</a:t>
            </a:r>
            <a:r>
              <a:rPr sz="18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Arial MT"/>
                <a:cs typeface="Arial MT"/>
              </a:rPr>
              <a:t>(aprox.)</a:t>
            </a:r>
            <a:endParaRPr sz="1800" dirty="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850" dirty="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</a:pPr>
            <a:r>
              <a:rPr sz="1800" b="1" spc="-5" dirty="0">
                <a:solidFill>
                  <a:srgbClr val="FFFFFF"/>
                </a:solidFill>
                <a:latin typeface="Arial"/>
                <a:cs typeface="Arial"/>
              </a:rPr>
              <a:t>Maestrías</a:t>
            </a:r>
            <a:r>
              <a:rPr sz="180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r>
              <a:rPr sz="180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FFFFFF"/>
                </a:solidFill>
                <a:latin typeface="Arial"/>
                <a:cs typeface="Arial"/>
              </a:rPr>
              <a:t>años.</a:t>
            </a:r>
            <a:endParaRPr sz="18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800" spc="-5" dirty="0">
                <a:solidFill>
                  <a:srgbClr val="FFFFFF"/>
                </a:solidFill>
                <a:latin typeface="Arial MT"/>
                <a:cs typeface="Arial MT"/>
              </a:rPr>
              <a:t>Salario</a:t>
            </a:r>
            <a:r>
              <a:rPr sz="18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Arial MT"/>
                <a:cs typeface="Arial MT"/>
              </a:rPr>
              <a:t>anual:</a:t>
            </a:r>
            <a:r>
              <a:rPr sz="18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Arial MT"/>
                <a:cs typeface="Arial MT"/>
              </a:rPr>
              <a:t>desde</a:t>
            </a:r>
            <a:r>
              <a:rPr sz="18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800" spc="-114" dirty="0">
                <a:solidFill>
                  <a:srgbClr val="FFFFFF"/>
                </a:solidFill>
                <a:latin typeface="Arial MT"/>
                <a:cs typeface="Arial MT"/>
              </a:rPr>
              <a:t>€32.000</a:t>
            </a:r>
            <a:r>
              <a:rPr sz="18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Arial MT"/>
                <a:cs typeface="Arial MT"/>
              </a:rPr>
              <a:t>(aprox.)</a:t>
            </a:r>
            <a:endParaRPr sz="1800" dirty="0">
              <a:latin typeface="Arial MT"/>
              <a:cs typeface="Arial MT"/>
            </a:endParaRPr>
          </a:p>
        </p:txBody>
      </p:sp>
      <p:pic>
        <p:nvPicPr>
          <p:cNvPr id="11" name="object 1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8600" y="150875"/>
            <a:ext cx="817625" cy="612647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20E9053E-779D-46B7-820A-9596CBCE4F3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0" y="76200"/>
            <a:ext cx="1370154" cy="538763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4C117E42-D835-4E01-B112-A61E9AD3EB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8188" y="457200"/>
            <a:ext cx="6400799" cy="640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3755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306811" y="0"/>
            <a:ext cx="1885314" cy="6858000"/>
          </a:xfrm>
          <a:custGeom>
            <a:avLst/>
            <a:gdLst/>
            <a:ahLst/>
            <a:cxnLst/>
            <a:rect l="l" t="t" r="r" b="b"/>
            <a:pathLst>
              <a:path w="1885315" h="6858000">
                <a:moveTo>
                  <a:pt x="1885200" y="0"/>
                </a:moveTo>
                <a:lnTo>
                  <a:pt x="0" y="0"/>
                </a:lnTo>
                <a:lnTo>
                  <a:pt x="0" y="6858000"/>
                </a:lnTo>
                <a:lnTo>
                  <a:pt x="1885200" y="6858000"/>
                </a:lnTo>
                <a:lnTo>
                  <a:pt x="1885200" y="0"/>
                </a:lnTo>
                <a:close/>
              </a:path>
            </a:pathLst>
          </a:custGeom>
          <a:solidFill>
            <a:srgbClr val="FF1C2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38586" y="528447"/>
            <a:ext cx="360045" cy="0"/>
          </a:xfrm>
          <a:custGeom>
            <a:avLst/>
            <a:gdLst/>
            <a:ahLst/>
            <a:cxnLst/>
            <a:rect l="l" t="t" r="r" b="b"/>
            <a:pathLst>
              <a:path w="360044">
                <a:moveTo>
                  <a:pt x="359994" y="0"/>
                </a:moveTo>
                <a:lnTo>
                  <a:pt x="0" y="0"/>
                </a:lnTo>
              </a:path>
            </a:pathLst>
          </a:custGeom>
          <a:ln w="63500">
            <a:solidFill>
              <a:srgbClr val="FF1C2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0956833" y="2382202"/>
            <a:ext cx="807085" cy="2093595"/>
          </a:xfrm>
          <a:prstGeom prst="rect">
            <a:avLst/>
          </a:prstGeom>
        </p:spPr>
        <p:txBody>
          <a:bodyPr vert="vert270" wrap="square" lIns="0" tIns="27940" rIns="0" bIns="0" rtlCol="0">
            <a:spAutoFit/>
          </a:bodyPr>
          <a:lstStyle/>
          <a:p>
            <a:pPr marL="257810" marR="5080" indent="-245745">
              <a:lnSpc>
                <a:spcPts val="3020"/>
              </a:lnSpc>
              <a:spcBef>
                <a:spcPts val="220"/>
              </a:spcBef>
            </a:pPr>
            <a:r>
              <a:rPr sz="2800" b="1" spc="400" dirty="0">
                <a:solidFill>
                  <a:srgbClr val="FFFFFF"/>
                </a:solidFill>
                <a:latin typeface="Arial"/>
                <a:cs typeface="Arial"/>
              </a:rPr>
              <a:t>CR</a:t>
            </a: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800" b="1" spc="-3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spc="40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800" b="1" spc="-3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spc="400" dirty="0">
                <a:solidFill>
                  <a:srgbClr val="FFFFFF"/>
                </a:solidFill>
                <a:latin typeface="Arial"/>
                <a:cs typeface="Arial"/>
              </a:rPr>
              <a:t>CA</a:t>
            </a: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L </a:t>
            </a:r>
            <a:r>
              <a:rPr sz="2800" b="1" spc="-3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2800" b="1" spc="-3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spc="400" dirty="0">
                <a:solidFill>
                  <a:srgbClr val="FFFFFF"/>
                </a:solidFill>
                <a:latin typeface="Arial"/>
                <a:cs typeface="Arial"/>
              </a:rPr>
              <a:t>K</a:t>
            </a: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800" b="1" spc="-3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spc="400" dirty="0">
                <a:solidFill>
                  <a:srgbClr val="FFFFFF"/>
                </a:solidFill>
                <a:latin typeface="Arial"/>
                <a:cs typeface="Arial"/>
              </a:rPr>
              <a:t>LL</a:t>
            </a: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2800" b="1" spc="-3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28945" y="1698277"/>
            <a:ext cx="5384800" cy="330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000" b="1" spc="-5" dirty="0">
                <a:solidFill>
                  <a:srgbClr val="422656"/>
                </a:solidFill>
                <a:latin typeface="Arial"/>
                <a:cs typeface="Arial"/>
              </a:rPr>
              <a:t>Permiso</a:t>
            </a:r>
            <a:r>
              <a:rPr sz="2000" b="1" spc="-25" dirty="0">
                <a:solidFill>
                  <a:srgbClr val="422656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422656"/>
                </a:solidFill>
                <a:latin typeface="Arial"/>
                <a:cs typeface="Arial"/>
              </a:rPr>
              <a:t>de empleo</a:t>
            </a:r>
            <a:r>
              <a:rPr sz="2000" b="1" spc="-15" dirty="0">
                <a:solidFill>
                  <a:srgbClr val="422656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422656"/>
                </a:solidFill>
                <a:latin typeface="Arial"/>
                <a:cs typeface="Arial"/>
              </a:rPr>
              <a:t>para</a:t>
            </a:r>
            <a:r>
              <a:rPr sz="2000" b="1" spc="-10" dirty="0">
                <a:solidFill>
                  <a:srgbClr val="422656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422656"/>
                </a:solidFill>
                <a:latin typeface="Arial"/>
                <a:cs typeface="Arial"/>
              </a:rPr>
              <a:t>habilidades</a:t>
            </a:r>
            <a:r>
              <a:rPr sz="2000" b="1" spc="-10" dirty="0">
                <a:solidFill>
                  <a:srgbClr val="422656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422656"/>
                </a:solidFill>
                <a:latin typeface="Arial"/>
                <a:cs typeface="Arial"/>
              </a:rPr>
              <a:t>críticas</a:t>
            </a:r>
            <a:endParaRPr sz="2000" dirty="0">
              <a:solidFill>
                <a:srgbClr val="422656"/>
              </a:solidFill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70994" y="2708821"/>
            <a:ext cx="4699635" cy="11652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1000"/>
              </a:lnSpc>
              <a:spcBef>
                <a:spcPts val="100"/>
              </a:spcBef>
              <a:tabLst>
                <a:tab pos="330200" algn="l"/>
              </a:tabLst>
            </a:pPr>
            <a:r>
              <a:rPr sz="1850" spc="5" dirty="0">
                <a:solidFill>
                  <a:srgbClr val="422656"/>
                </a:solidFill>
                <a:latin typeface="Arial MT"/>
                <a:cs typeface="Arial MT"/>
              </a:rPr>
              <a:t>Diseñado </a:t>
            </a:r>
            <a:r>
              <a:rPr sz="1850" spc="10" dirty="0">
                <a:solidFill>
                  <a:srgbClr val="422656"/>
                </a:solidFill>
                <a:latin typeface="Arial MT"/>
                <a:cs typeface="Arial MT"/>
              </a:rPr>
              <a:t>para </a:t>
            </a:r>
            <a:r>
              <a:rPr sz="1850" spc="5" dirty="0">
                <a:solidFill>
                  <a:srgbClr val="422656"/>
                </a:solidFill>
                <a:latin typeface="Arial MT"/>
                <a:cs typeface="Arial MT"/>
              </a:rPr>
              <a:t>atraer </a:t>
            </a:r>
            <a:r>
              <a:rPr sz="1850" spc="10" dirty="0">
                <a:solidFill>
                  <a:srgbClr val="422656"/>
                </a:solidFill>
                <a:latin typeface="Arial MT"/>
                <a:cs typeface="Arial MT"/>
              </a:rPr>
              <a:t>a </a:t>
            </a:r>
            <a:r>
              <a:rPr sz="1850" spc="5" dirty="0">
                <a:solidFill>
                  <a:srgbClr val="422656"/>
                </a:solidFill>
                <a:latin typeface="Arial MT"/>
                <a:cs typeface="Arial MT"/>
              </a:rPr>
              <a:t>personas altamente </a:t>
            </a:r>
            <a:r>
              <a:rPr sz="1850" spc="10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sz="1850" spc="5" dirty="0">
                <a:solidFill>
                  <a:srgbClr val="422656"/>
                </a:solidFill>
                <a:latin typeface="Arial MT"/>
                <a:cs typeface="Arial MT"/>
              </a:rPr>
              <a:t>cualificadas al </a:t>
            </a:r>
            <a:r>
              <a:rPr sz="1850" spc="10" dirty="0">
                <a:solidFill>
                  <a:srgbClr val="422656"/>
                </a:solidFill>
                <a:latin typeface="Arial MT"/>
                <a:cs typeface="Arial MT"/>
              </a:rPr>
              <a:t>mercado </a:t>
            </a:r>
            <a:r>
              <a:rPr sz="1850" spc="5" dirty="0">
                <a:solidFill>
                  <a:srgbClr val="422656"/>
                </a:solidFill>
                <a:latin typeface="Arial MT"/>
                <a:cs typeface="Arial MT"/>
              </a:rPr>
              <a:t>laboral irlandés, </a:t>
            </a:r>
            <a:r>
              <a:rPr sz="1850" spc="10" dirty="0">
                <a:solidFill>
                  <a:srgbClr val="422656"/>
                </a:solidFill>
                <a:latin typeface="Arial MT"/>
                <a:cs typeface="Arial MT"/>
              </a:rPr>
              <a:t>con </a:t>
            </a:r>
            <a:r>
              <a:rPr sz="1850" spc="-500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sz="1850" spc="5" dirty="0">
                <a:solidFill>
                  <a:srgbClr val="422656"/>
                </a:solidFill>
                <a:latin typeface="Arial MT"/>
                <a:cs typeface="Arial MT"/>
              </a:rPr>
              <a:t>el	objetivo </a:t>
            </a:r>
            <a:r>
              <a:rPr sz="1850" spc="10" dirty="0">
                <a:solidFill>
                  <a:srgbClr val="422656"/>
                </a:solidFill>
                <a:latin typeface="Arial MT"/>
                <a:cs typeface="Arial MT"/>
              </a:rPr>
              <a:t>de </a:t>
            </a:r>
            <a:r>
              <a:rPr sz="1850" spc="5" dirty="0">
                <a:solidFill>
                  <a:srgbClr val="422656"/>
                </a:solidFill>
                <a:latin typeface="Arial MT"/>
                <a:cs typeface="Arial MT"/>
              </a:rPr>
              <a:t>alentarlas </a:t>
            </a:r>
            <a:r>
              <a:rPr sz="1850" spc="10" dirty="0">
                <a:solidFill>
                  <a:srgbClr val="422656"/>
                </a:solidFill>
                <a:latin typeface="Arial MT"/>
                <a:cs typeface="Arial MT"/>
              </a:rPr>
              <a:t>a </a:t>
            </a:r>
            <a:r>
              <a:rPr sz="1850" spc="5" dirty="0">
                <a:solidFill>
                  <a:srgbClr val="422656"/>
                </a:solidFill>
                <a:latin typeface="Arial MT"/>
                <a:cs typeface="Arial MT"/>
              </a:rPr>
              <a:t>establecer </a:t>
            </a:r>
            <a:r>
              <a:rPr sz="1850" spc="10" dirty="0">
                <a:solidFill>
                  <a:srgbClr val="422656"/>
                </a:solidFill>
                <a:latin typeface="Arial MT"/>
                <a:cs typeface="Arial MT"/>
              </a:rPr>
              <a:t>una </a:t>
            </a:r>
            <a:r>
              <a:rPr sz="1850" spc="15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sz="1850" spc="5" dirty="0">
                <a:solidFill>
                  <a:srgbClr val="422656"/>
                </a:solidFill>
                <a:latin typeface="Arial MT"/>
                <a:cs typeface="Arial MT"/>
              </a:rPr>
              <a:t>residencia</a:t>
            </a:r>
            <a:r>
              <a:rPr sz="1850" spc="-20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sz="1850" spc="10" dirty="0">
                <a:solidFill>
                  <a:srgbClr val="422656"/>
                </a:solidFill>
                <a:latin typeface="Arial MT"/>
                <a:cs typeface="Arial MT"/>
              </a:rPr>
              <a:t>permanente</a:t>
            </a:r>
            <a:r>
              <a:rPr sz="1850" spc="-10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sz="1850" spc="10" dirty="0">
                <a:solidFill>
                  <a:srgbClr val="422656"/>
                </a:solidFill>
                <a:latin typeface="Arial MT"/>
                <a:cs typeface="Arial MT"/>
              </a:rPr>
              <a:t>en</a:t>
            </a:r>
            <a:r>
              <a:rPr sz="1850" spc="5" dirty="0">
                <a:solidFill>
                  <a:srgbClr val="422656"/>
                </a:solidFill>
                <a:latin typeface="Arial MT"/>
                <a:cs typeface="Arial MT"/>
              </a:rPr>
              <a:t> el</a:t>
            </a:r>
            <a:r>
              <a:rPr sz="1850" spc="-5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sz="1850" spc="5" dirty="0">
                <a:solidFill>
                  <a:srgbClr val="422656"/>
                </a:solidFill>
                <a:latin typeface="Arial MT"/>
                <a:cs typeface="Arial MT"/>
              </a:rPr>
              <a:t>país.</a:t>
            </a:r>
            <a:endParaRPr sz="1850" dirty="0">
              <a:solidFill>
                <a:srgbClr val="422656"/>
              </a:solidFill>
              <a:latin typeface="Arial MT"/>
              <a:cs typeface="Arial MT"/>
            </a:endParaRPr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105144" y="0"/>
            <a:ext cx="4220717" cy="6858000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868344" y="165911"/>
            <a:ext cx="817624" cy="61341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72A9DB43-E2F1-4659-B789-F7335A1ED26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5425" y="5524756"/>
            <a:ext cx="1370154" cy="538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927429"/>
      </p:ext>
    </p:extLst>
  </p:cSld>
  <p:clrMapOvr>
    <a:masterClrMapping/>
  </p:clrMapOvr>
  <p:transition spd="slow">
    <p:push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7F28A08-D39F-49E5-BE45-F2016EA8F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972" y="533400"/>
            <a:ext cx="6178847" cy="1609344"/>
          </a:xfrm>
        </p:spPr>
        <p:txBody>
          <a:bodyPr>
            <a:normAutofit/>
          </a:bodyPr>
          <a:lstStyle/>
          <a:p>
            <a:r>
              <a:rPr lang="es-ES" sz="4000" b="1" dirty="0" err="1">
                <a:solidFill>
                  <a:srgbClr val="422656"/>
                </a:solidFill>
                <a:latin typeface="Arial MT"/>
              </a:rPr>
              <a:t>Foundation</a:t>
            </a:r>
            <a:r>
              <a:rPr lang="es-ES" sz="4000" b="1" dirty="0">
                <a:solidFill>
                  <a:srgbClr val="422656"/>
                </a:solidFill>
                <a:latin typeface="Arial MT"/>
              </a:rPr>
              <a:t> </a:t>
            </a:r>
            <a:r>
              <a:rPr lang="es-ES" sz="4000" b="1" dirty="0" err="1">
                <a:solidFill>
                  <a:srgbClr val="422656"/>
                </a:solidFill>
                <a:latin typeface="Arial MT"/>
              </a:rPr>
              <a:t>year</a:t>
            </a:r>
            <a:r>
              <a:rPr lang="es-ES" sz="4000" b="1" dirty="0">
                <a:solidFill>
                  <a:srgbClr val="422656"/>
                </a:solidFill>
                <a:latin typeface="Arial MT"/>
              </a:rPr>
              <a:t> en Griffith Cork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892C09F-45DD-4A22-8F41-68980F6F46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4474" y="2438400"/>
            <a:ext cx="6743845" cy="4050792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>
                <a:solidFill>
                  <a:srgbClr val="422656"/>
                </a:solidFill>
              </a:rPr>
              <a:t>Está disponible para los estudiantes que planean inscribirse en un programa de educación superior con Griffith </a:t>
            </a:r>
            <a:r>
              <a:rPr lang="es-ES" sz="1400" dirty="0" err="1">
                <a:solidFill>
                  <a:srgbClr val="422656"/>
                </a:solidFill>
              </a:rPr>
              <a:t>College</a:t>
            </a:r>
            <a:r>
              <a:rPr lang="es-ES" sz="1400" dirty="0">
                <a:solidFill>
                  <a:srgbClr val="422656"/>
                </a:solidFill>
              </a:rPr>
              <a:t> u otros institutos de educación superior, pero que no cumplen con los requisitos académicos y/o de ingreso al idioma inglés. </a:t>
            </a:r>
          </a:p>
          <a:p>
            <a:endParaRPr lang="es-ES" sz="1400" dirty="0">
              <a:solidFill>
                <a:srgbClr val="422656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b="0" i="0" dirty="0">
                <a:solidFill>
                  <a:srgbClr val="422656"/>
                </a:solidFill>
                <a:effectLst/>
              </a:rPr>
              <a:t>Tiene 30 semanas de duración y se imparte de lunes a viernes, con  22,25 horas semanales clases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b="0" i="0" dirty="0">
              <a:solidFill>
                <a:srgbClr val="422656"/>
              </a:solidFill>
              <a:effectLst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b="0" i="0" dirty="0">
                <a:solidFill>
                  <a:srgbClr val="422656"/>
                </a:solidFill>
                <a:effectLst/>
              </a:rPr>
              <a:t>Requisito mínimo: 5,0 IELTS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>
              <a:solidFill>
                <a:srgbClr val="422656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>
                <a:solidFill>
                  <a:srgbClr val="422656"/>
                </a:solidFill>
              </a:rPr>
              <a:t>Intakes</a:t>
            </a:r>
            <a:r>
              <a:rPr lang="es-ES" sz="1400" dirty="0">
                <a:solidFill>
                  <a:srgbClr val="422656"/>
                </a:solidFill>
              </a:rPr>
              <a:t>: Septiembre, Febrero y Marzo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>
              <a:solidFill>
                <a:srgbClr val="422656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>
                <a:solidFill>
                  <a:srgbClr val="422656"/>
                </a:solidFill>
              </a:rPr>
              <a:t>Becas disponibles y dependientes del rendimiento académico del estudiante en su formación escolar.</a:t>
            </a:r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97C2ABD5-FFF7-4BFC-84C7-FD9DC8D7389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2"/>
          <a:stretch/>
        </p:blipFill>
        <p:spPr>
          <a:xfrm>
            <a:off x="7545274" y="10"/>
            <a:ext cx="4646726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9548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501121" y="838200"/>
            <a:ext cx="852805" cy="5132174"/>
          </a:xfrm>
          <a:custGeom>
            <a:avLst/>
            <a:gdLst/>
            <a:ahLst/>
            <a:cxnLst/>
            <a:rect l="l" t="t" r="r" b="b"/>
            <a:pathLst>
              <a:path w="852804" h="5181600">
                <a:moveTo>
                  <a:pt x="0" y="5181600"/>
                </a:moveTo>
                <a:lnTo>
                  <a:pt x="852677" y="5181600"/>
                </a:lnTo>
                <a:lnTo>
                  <a:pt x="852677" y="0"/>
                </a:lnTo>
                <a:lnTo>
                  <a:pt x="0" y="0"/>
                </a:lnTo>
                <a:lnTo>
                  <a:pt x="0" y="5181600"/>
                </a:lnTo>
                <a:close/>
              </a:path>
            </a:pathLst>
          </a:custGeom>
          <a:solidFill>
            <a:srgbClr val="FF1C2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38586" y="528447"/>
            <a:ext cx="360045" cy="0"/>
          </a:xfrm>
          <a:custGeom>
            <a:avLst/>
            <a:gdLst/>
            <a:ahLst/>
            <a:cxnLst/>
            <a:rect l="l" t="t" r="r" b="b"/>
            <a:pathLst>
              <a:path w="360044">
                <a:moveTo>
                  <a:pt x="359994" y="0"/>
                </a:moveTo>
                <a:lnTo>
                  <a:pt x="0" y="0"/>
                </a:lnTo>
              </a:path>
            </a:pathLst>
          </a:custGeom>
          <a:ln w="63500">
            <a:solidFill>
              <a:srgbClr val="3C498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38200" y="838200"/>
            <a:ext cx="4853305" cy="5132174"/>
          </a:xfrm>
          <a:prstGeom prst="rect">
            <a:avLst/>
          </a:prstGeom>
          <a:solidFill>
            <a:srgbClr val="422656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5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5750" dirty="0">
              <a:latin typeface="Times New Roman"/>
              <a:cs typeface="Times New Roman"/>
            </a:endParaRPr>
          </a:p>
          <a:p>
            <a:pPr marL="417830" marR="1120775">
              <a:lnSpc>
                <a:spcPts val="3890"/>
              </a:lnSpc>
            </a:pPr>
            <a:r>
              <a:rPr sz="3600" spc="-5" dirty="0">
                <a:solidFill>
                  <a:srgbClr val="FFFFFF"/>
                </a:solidFill>
                <a:latin typeface="Arial Black"/>
                <a:cs typeface="Arial Black"/>
              </a:rPr>
              <a:t>HAY</a:t>
            </a:r>
            <a:r>
              <a:rPr sz="3600" spc="22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3600" spc="145" dirty="0">
                <a:solidFill>
                  <a:srgbClr val="FFFFFF"/>
                </a:solidFill>
                <a:latin typeface="Arial Black"/>
                <a:cs typeface="Arial Black"/>
              </a:rPr>
              <a:t>MUCHO </a:t>
            </a:r>
            <a:r>
              <a:rPr sz="3600" spc="-118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3600" spc="95" dirty="0">
                <a:solidFill>
                  <a:srgbClr val="FFFFFF"/>
                </a:solidFill>
                <a:latin typeface="Arial Black"/>
                <a:cs typeface="Arial Black"/>
              </a:rPr>
              <a:t>MÁS</a:t>
            </a:r>
            <a:r>
              <a:rPr sz="3600" spc="27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3600" spc="70" dirty="0">
                <a:solidFill>
                  <a:srgbClr val="FFFFFF"/>
                </a:solidFill>
                <a:latin typeface="Arial Black"/>
                <a:cs typeface="Arial Black"/>
              </a:rPr>
              <a:t>EN</a:t>
            </a:r>
            <a:r>
              <a:rPr sz="3600" spc="27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3600" spc="145" dirty="0">
                <a:solidFill>
                  <a:srgbClr val="FFFFFF"/>
                </a:solidFill>
                <a:latin typeface="Arial Black"/>
                <a:cs typeface="Arial Black"/>
              </a:rPr>
              <a:t>LA </a:t>
            </a:r>
            <a:r>
              <a:rPr sz="3600" spc="15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3600" spc="70" dirty="0">
                <a:solidFill>
                  <a:srgbClr val="FFFFFF"/>
                </a:solidFill>
                <a:latin typeface="Arial Black"/>
                <a:cs typeface="Arial Black"/>
              </a:rPr>
              <a:t>VIDA</a:t>
            </a:r>
            <a:endParaRPr sz="3600" dirty="0">
              <a:latin typeface="Arial Black"/>
              <a:cs typeface="Arial Black"/>
            </a:endParaRPr>
          </a:p>
          <a:p>
            <a:pPr marL="417830">
              <a:lnSpc>
                <a:spcPts val="3825"/>
              </a:lnSpc>
            </a:pPr>
            <a:r>
              <a:rPr lang="es-ES" sz="3600" spc="114" dirty="0">
                <a:solidFill>
                  <a:srgbClr val="FFFFFF"/>
                </a:solidFill>
                <a:latin typeface="Arial Black"/>
                <a:cs typeface="Arial Black"/>
              </a:rPr>
              <a:t>ESTUDIANTIL</a:t>
            </a:r>
          </a:p>
          <a:p>
            <a:pPr marL="417830">
              <a:lnSpc>
                <a:spcPts val="3825"/>
              </a:lnSpc>
            </a:pPr>
            <a:endParaRPr lang="es-ES" sz="3600" spc="114" dirty="0">
              <a:solidFill>
                <a:srgbClr val="FFFFFF"/>
              </a:solidFill>
              <a:latin typeface="Arial Black"/>
              <a:cs typeface="Arial Black"/>
            </a:endParaRPr>
          </a:p>
          <a:p>
            <a:pPr marL="417830">
              <a:lnSpc>
                <a:spcPts val="3825"/>
              </a:lnSpc>
            </a:pPr>
            <a:endParaRPr lang="es-ES" sz="3600" spc="114" dirty="0">
              <a:solidFill>
                <a:srgbClr val="FFFFFF"/>
              </a:solidFill>
              <a:latin typeface="Arial Black"/>
              <a:cs typeface="Arial Black"/>
            </a:endParaRPr>
          </a:p>
          <a:p>
            <a:pPr marL="417830">
              <a:lnSpc>
                <a:spcPts val="3825"/>
              </a:lnSpc>
            </a:pPr>
            <a:endParaRPr lang="es-ES" sz="3600" spc="114" dirty="0">
              <a:solidFill>
                <a:srgbClr val="FFFFFF"/>
              </a:solidFill>
              <a:latin typeface="Arial Black"/>
              <a:cs typeface="Arial Black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807910" y="2529983"/>
            <a:ext cx="224790" cy="184975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650"/>
              </a:lnSpc>
              <a:tabLst>
                <a:tab pos="1307465" algn="l"/>
              </a:tabLst>
            </a:pP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C</a:t>
            </a:r>
            <a:r>
              <a:rPr sz="1400" spc="10" dirty="0">
                <a:solidFill>
                  <a:srgbClr val="FFFFFF"/>
                </a:solidFill>
                <a:latin typeface="Arial MT"/>
                <a:cs typeface="Arial MT"/>
              </a:rPr>
              <a:t> O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spc="10" dirty="0">
                <a:solidFill>
                  <a:srgbClr val="FFFFFF"/>
                </a:solidFill>
                <a:latin typeface="Arial MT"/>
                <a:cs typeface="Arial MT"/>
              </a:rPr>
              <a:t>L</a:t>
            </a:r>
            <a:r>
              <a:rPr sz="14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L</a:t>
            </a:r>
            <a:r>
              <a:rPr sz="14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spc="10" dirty="0">
                <a:solidFill>
                  <a:srgbClr val="FFFFFF"/>
                </a:solidFill>
                <a:latin typeface="Arial MT"/>
                <a:cs typeface="Arial MT"/>
              </a:rPr>
              <a:t>E</a:t>
            </a:r>
            <a:r>
              <a:rPr sz="14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G</a:t>
            </a:r>
            <a:r>
              <a:rPr sz="14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E	</a:t>
            </a:r>
            <a:r>
              <a:rPr sz="1400" spc="10" dirty="0">
                <a:solidFill>
                  <a:srgbClr val="FFFFFF"/>
                </a:solidFill>
                <a:latin typeface="Arial MT"/>
                <a:cs typeface="Arial MT"/>
              </a:rPr>
              <a:t>L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spc="10" dirty="0">
                <a:solidFill>
                  <a:srgbClr val="FFFFFF"/>
                </a:solidFill>
                <a:latin typeface="Arial MT"/>
                <a:cs typeface="Arial MT"/>
              </a:rPr>
              <a:t>I</a:t>
            </a:r>
            <a:r>
              <a:rPr sz="14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F</a:t>
            </a:r>
            <a:r>
              <a:rPr sz="14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E</a:t>
            </a:r>
            <a:endParaRPr sz="1400">
              <a:latin typeface="Arial MT"/>
              <a:cs typeface="Arial MT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5691378" y="125027"/>
            <a:ext cx="4809744" cy="5845347"/>
            <a:chOff x="5691378" y="125027"/>
            <a:chExt cx="4809744" cy="5845347"/>
          </a:xfrm>
        </p:grpSpPr>
        <p:pic>
          <p:nvPicPr>
            <p:cNvPr id="7" name="object 7"/>
            <p:cNvPicPr/>
            <p:nvPr/>
          </p:nvPicPr>
          <p:blipFill rotWithShape="1">
            <a:blip r:embed="rId2" cstate="print"/>
            <a:srcRect b="954"/>
            <a:stretch/>
          </p:blipFill>
          <p:spPr>
            <a:xfrm>
              <a:off x="5691378" y="838200"/>
              <a:ext cx="4809744" cy="513217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511344" y="125027"/>
              <a:ext cx="623256" cy="467584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825501" y="6447907"/>
            <a:ext cx="1161415" cy="162865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z="900" dirty="0">
                <a:solidFill>
                  <a:srgbClr val="FF1C25"/>
                </a:solidFill>
                <a:latin typeface="Arial Black"/>
                <a:cs typeface="Arial Black"/>
              </a:rPr>
              <a:t>G</a:t>
            </a:r>
            <a:r>
              <a:rPr sz="900" spc="285" dirty="0">
                <a:solidFill>
                  <a:srgbClr val="FF1C25"/>
                </a:solidFill>
                <a:latin typeface="Arial Black"/>
                <a:cs typeface="Arial Black"/>
              </a:rPr>
              <a:t> </a:t>
            </a:r>
            <a:r>
              <a:rPr sz="900" dirty="0">
                <a:solidFill>
                  <a:srgbClr val="FF1C25"/>
                </a:solidFill>
                <a:latin typeface="Arial Black"/>
                <a:cs typeface="Arial Black"/>
              </a:rPr>
              <a:t>R</a:t>
            </a:r>
            <a:r>
              <a:rPr sz="900" spc="290" dirty="0">
                <a:solidFill>
                  <a:srgbClr val="FF1C25"/>
                </a:solidFill>
                <a:latin typeface="Arial Black"/>
                <a:cs typeface="Arial Black"/>
              </a:rPr>
              <a:t> </a:t>
            </a:r>
            <a:r>
              <a:rPr sz="900" spc="-5" dirty="0">
                <a:solidFill>
                  <a:srgbClr val="FF1C25"/>
                </a:solidFill>
                <a:latin typeface="Arial Black"/>
                <a:cs typeface="Arial Black"/>
              </a:rPr>
              <a:t>I</a:t>
            </a:r>
            <a:r>
              <a:rPr sz="900" spc="280" dirty="0">
                <a:solidFill>
                  <a:srgbClr val="FF1C25"/>
                </a:solidFill>
                <a:latin typeface="Arial Black"/>
                <a:cs typeface="Arial Black"/>
              </a:rPr>
              <a:t> </a:t>
            </a:r>
            <a:r>
              <a:rPr sz="900" dirty="0">
                <a:solidFill>
                  <a:srgbClr val="FF1C25"/>
                </a:solidFill>
                <a:latin typeface="Arial Black"/>
                <a:cs typeface="Arial Black"/>
              </a:rPr>
              <a:t>F</a:t>
            </a:r>
            <a:r>
              <a:rPr sz="900" spc="285" dirty="0">
                <a:solidFill>
                  <a:srgbClr val="FF1C25"/>
                </a:solidFill>
                <a:latin typeface="Arial Black"/>
                <a:cs typeface="Arial Black"/>
              </a:rPr>
              <a:t> </a:t>
            </a:r>
            <a:r>
              <a:rPr sz="900" dirty="0">
                <a:solidFill>
                  <a:srgbClr val="FF1C25"/>
                </a:solidFill>
                <a:latin typeface="Arial Black"/>
                <a:cs typeface="Arial Black"/>
              </a:rPr>
              <a:t>F</a:t>
            </a:r>
            <a:r>
              <a:rPr sz="900" spc="285" dirty="0">
                <a:solidFill>
                  <a:srgbClr val="FF1C25"/>
                </a:solidFill>
                <a:latin typeface="Arial Black"/>
                <a:cs typeface="Arial Black"/>
              </a:rPr>
              <a:t> </a:t>
            </a:r>
            <a:r>
              <a:rPr sz="900" spc="-5" dirty="0">
                <a:solidFill>
                  <a:srgbClr val="FF1C25"/>
                </a:solidFill>
                <a:latin typeface="Arial Black"/>
                <a:cs typeface="Arial Black"/>
              </a:rPr>
              <a:t>I</a:t>
            </a:r>
            <a:r>
              <a:rPr sz="900" spc="280" dirty="0">
                <a:solidFill>
                  <a:srgbClr val="FF1C25"/>
                </a:solidFill>
                <a:latin typeface="Arial Black"/>
                <a:cs typeface="Arial Black"/>
              </a:rPr>
              <a:t> </a:t>
            </a:r>
            <a:r>
              <a:rPr sz="900" spc="-5" dirty="0">
                <a:solidFill>
                  <a:srgbClr val="FF1C25"/>
                </a:solidFill>
                <a:latin typeface="Arial Black"/>
                <a:cs typeface="Arial Black"/>
              </a:rPr>
              <a:t>T</a:t>
            </a:r>
            <a:r>
              <a:rPr sz="900" spc="285" dirty="0">
                <a:solidFill>
                  <a:srgbClr val="FF1C25"/>
                </a:solidFill>
                <a:latin typeface="Arial Black"/>
                <a:cs typeface="Arial Black"/>
              </a:rPr>
              <a:t> </a:t>
            </a:r>
            <a:r>
              <a:rPr sz="900" dirty="0">
                <a:solidFill>
                  <a:srgbClr val="FF1C25"/>
                </a:solidFill>
                <a:latin typeface="Arial Black"/>
                <a:cs typeface="Arial Black"/>
              </a:rPr>
              <a:t>H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2152812" y="6447907"/>
            <a:ext cx="1079500" cy="162865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z="900" dirty="0">
                <a:solidFill>
                  <a:srgbClr val="FF1C25"/>
                </a:solidFill>
                <a:latin typeface="Arial Black"/>
                <a:cs typeface="Arial Black"/>
              </a:rPr>
              <a:t>C</a:t>
            </a:r>
            <a:r>
              <a:rPr sz="900" spc="285" dirty="0">
                <a:solidFill>
                  <a:srgbClr val="FF1C25"/>
                </a:solidFill>
                <a:latin typeface="Arial Black"/>
                <a:cs typeface="Arial Black"/>
              </a:rPr>
              <a:t> </a:t>
            </a:r>
            <a:r>
              <a:rPr sz="900" dirty="0">
                <a:solidFill>
                  <a:srgbClr val="FF1C25"/>
                </a:solidFill>
                <a:latin typeface="Arial Black"/>
                <a:cs typeface="Arial Black"/>
              </a:rPr>
              <a:t>O</a:t>
            </a:r>
            <a:r>
              <a:rPr sz="900" spc="285" dirty="0">
                <a:solidFill>
                  <a:srgbClr val="FF1C25"/>
                </a:solidFill>
                <a:latin typeface="Arial Black"/>
                <a:cs typeface="Arial Black"/>
              </a:rPr>
              <a:t> </a:t>
            </a:r>
            <a:r>
              <a:rPr sz="900" dirty="0">
                <a:solidFill>
                  <a:srgbClr val="FF1C25"/>
                </a:solidFill>
                <a:latin typeface="Arial Black"/>
                <a:cs typeface="Arial Black"/>
              </a:rPr>
              <a:t>L</a:t>
            </a:r>
            <a:r>
              <a:rPr sz="900" spc="280" dirty="0">
                <a:solidFill>
                  <a:srgbClr val="FF1C25"/>
                </a:solidFill>
                <a:latin typeface="Arial Black"/>
                <a:cs typeface="Arial Black"/>
              </a:rPr>
              <a:t> </a:t>
            </a:r>
            <a:r>
              <a:rPr sz="900" dirty="0">
                <a:solidFill>
                  <a:srgbClr val="FF1C25"/>
                </a:solidFill>
                <a:latin typeface="Arial Black"/>
                <a:cs typeface="Arial Black"/>
              </a:rPr>
              <a:t>L</a:t>
            </a:r>
            <a:r>
              <a:rPr sz="900" spc="280" dirty="0">
                <a:solidFill>
                  <a:srgbClr val="FF1C25"/>
                </a:solidFill>
                <a:latin typeface="Arial Black"/>
                <a:cs typeface="Arial Black"/>
              </a:rPr>
              <a:t> </a:t>
            </a:r>
            <a:r>
              <a:rPr sz="900" spc="-5" dirty="0">
                <a:solidFill>
                  <a:srgbClr val="FF1C25"/>
                </a:solidFill>
                <a:latin typeface="Arial Black"/>
                <a:cs typeface="Arial Black"/>
              </a:rPr>
              <a:t>E</a:t>
            </a:r>
            <a:r>
              <a:rPr sz="900" spc="280" dirty="0">
                <a:solidFill>
                  <a:srgbClr val="FF1C25"/>
                </a:solidFill>
                <a:latin typeface="Arial Black"/>
                <a:cs typeface="Arial Black"/>
              </a:rPr>
              <a:t> </a:t>
            </a:r>
            <a:r>
              <a:rPr sz="900" dirty="0">
                <a:solidFill>
                  <a:srgbClr val="FF1C25"/>
                </a:solidFill>
                <a:latin typeface="Arial Black"/>
                <a:cs typeface="Arial Black"/>
              </a:rPr>
              <a:t>G</a:t>
            </a:r>
            <a:r>
              <a:rPr sz="900" spc="285" dirty="0">
                <a:solidFill>
                  <a:srgbClr val="FF1C25"/>
                </a:solidFill>
                <a:latin typeface="Arial Black"/>
                <a:cs typeface="Arial Black"/>
              </a:rPr>
              <a:t> </a:t>
            </a:r>
            <a:r>
              <a:rPr sz="900" spc="-5" dirty="0">
                <a:solidFill>
                  <a:srgbClr val="FF1C25"/>
                </a:solidFill>
                <a:latin typeface="Arial Black"/>
                <a:cs typeface="Arial Black"/>
              </a:rPr>
              <a:t>E</a:t>
            </a:r>
            <a:endParaRPr sz="900" dirty="0">
              <a:solidFill>
                <a:srgbClr val="FF1C25"/>
              </a:solidFill>
              <a:latin typeface="Arial Black"/>
              <a:cs typeface="Arial Black"/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DD071EF3-A30E-4C0A-8683-704C2CFEC06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409" y="6152238"/>
            <a:ext cx="1384090" cy="544599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784335" y="0"/>
            <a:ext cx="3408045" cy="6858000"/>
          </a:xfrm>
          <a:custGeom>
            <a:avLst/>
            <a:gdLst/>
            <a:ahLst/>
            <a:cxnLst/>
            <a:rect l="l" t="t" r="r" b="b"/>
            <a:pathLst>
              <a:path w="3408045" h="6858000">
                <a:moveTo>
                  <a:pt x="3407676" y="0"/>
                </a:moveTo>
                <a:lnTo>
                  <a:pt x="0" y="0"/>
                </a:lnTo>
                <a:lnTo>
                  <a:pt x="0" y="6858000"/>
                </a:lnTo>
                <a:lnTo>
                  <a:pt x="3407676" y="6858000"/>
                </a:lnTo>
                <a:lnTo>
                  <a:pt x="3407676" y="0"/>
                </a:lnTo>
                <a:close/>
              </a:path>
            </a:pathLst>
          </a:custGeom>
          <a:solidFill>
            <a:srgbClr val="FF1C2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226185" y="488722"/>
            <a:ext cx="360045" cy="0"/>
          </a:xfrm>
          <a:custGeom>
            <a:avLst/>
            <a:gdLst/>
            <a:ahLst/>
            <a:cxnLst/>
            <a:rect l="l" t="t" r="r" b="b"/>
            <a:pathLst>
              <a:path w="360044">
                <a:moveTo>
                  <a:pt x="359994" y="0"/>
                </a:moveTo>
                <a:lnTo>
                  <a:pt x="0" y="0"/>
                </a:lnTo>
              </a:path>
            </a:pathLst>
          </a:custGeom>
          <a:ln w="63500">
            <a:solidFill>
              <a:srgbClr val="42265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0604907" y="300889"/>
            <a:ext cx="977900" cy="2311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0" dirty="0">
                <a:solidFill>
                  <a:srgbClr val="FFFFFF"/>
                </a:solidFill>
                <a:latin typeface="Arial Black"/>
                <a:cs typeface="Arial Black"/>
              </a:rPr>
              <a:t>”</a:t>
            </a:r>
            <a:endParaRPr sz="15000">
              <a:latin typeface="Arial Black"/>
              <a:cs typeface="Arial Black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25500" y="3666678"/>
            <a:ext cx="2672080" cy="816610"/>
          </a:xfrm>
          <a:prstGeom prst="rect">
            <a:avLst/>
          </a:prstGeom>
        </p:spPr>
        <p:txBody>
          <a:bodyPr vert="horz" wrap="square" lIns="0" tIns="37465" rIns="0" bIns="0" rtlCol="0">
            <a:spAutoFit/>
          </a:bodyPr>
          <a:lstStyle/>
          <a:p>
            <a:pPr marL="12700" marR="5080">
              <a:lnSpc>
                <a:spcPts val="1510"/>
              </a:lnSpc>
              <a:spcBef>
                <a:spcPts val="295"/>
              </a:spcBef>
              <a:tabLst>
                <a:tab pos="1059815" algn="l"/>
                <a:tab pos="1532255" algn="l"/>
                <a:tab pos="1877060" algn="l"/>
                <a:tab pos="2179955" algn="l"/>
              </a:tabLst>
            </a:pPr>
            <a:r>
              <a:rPr sz="1400" dirty="0">
                <a:solidFill>
                  <a:srgbClr val="422656"/>
                </a:solidFill>
                <a:latin typeface="Arial MT"/>
                <a:cs typeface="Arial MT"/>
              </a:rPr>
              <a:t>C</a:t>
            </a:r>
            <a:r>
              <a:rPr sz="1400" spc="10" dirty="0">
                <a:solidFill>
                  <a:srgbClr val="422656"/>
                </a:solidFill>
                <a:latin typeface="Arial MT"/>
                <a:cs typeface="Arial MT"/>
              </a:rPr>
              <a:t> O</a:t>
            </a:r>
            <a:r>
              <a:rPr sz="1400" spc="5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422656"/>
                </a:solidFill>
                <a:latin typeface="Arial MT"/>
                <a:cs typeface="Arial MT"/>
              </a:rPr>
              <a:t>N</a:t>
            </a:r>
            <a:r>
              <a:rPr sz="1400" spc="15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422656"/>
                </a:solidFill>
                <a:latin typeface="Arial MT"/>
                <a:cs typeface="Arial MT"/>
              </a:rPr>
              <a:t>T</a:t>
            </a:r>
            <a:r>
              <a:rPr sz="1400" spc="-95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422656"/>
                </a:solidFill>
                <a:latin typeface="Arial MT"/>
                <a:cs typeface="Arial MT"/>
              </a:rPr>
              <a:t>A</a:t>
            </a:r>
            <a:r>
              <a:rPr sz="1400" spc="10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422656"/>
                </a:solidFill>
                <a:latin typeface="Arial MT"/>
                <a:cs typeface="Arial MT"/>
              </a:rPr>
              <a:t>M</a:t>
            </a:r>
            <a:r>
              <a:rPr sz="1400" spc="5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422656"/>
                </a:solidFill>
                <a:latin typeface="Arial MT"/>
                <a:cs typeface="Arial MT"/>
              </a:rPr>
              <a:t>O</a:t>
            </a:r>
            <a:r>
              <a:rPr sz="1400" spc="10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422656"/>
                </a:solidFill>
                <a:latin typeface="Arial MT"/>
                <a:cs typeface="Arial MT"/>
              </a:rPr>
              <a:t>S	</a:t>
            </a:r>
            <a:r>
              <a:rPr sz="1400" spc="10" dirty="0">
                <a:solidFill>
                  <a:srgbClr val="422656"/>
                </a:solidFill>
                <a:latin typeface="Arial MT"/>
                <a:cs typeface="Arial MT"/>
              </a:rPr>
              <a:t>C</a:t>
            </a:r>
            <a:r>
              <a:rPr sz="1400" spc="5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sz="1400" spc="10" dirty="0">
                <a:solidFill>
                  <a:srgbClr val="422656"/>
                </a:solidFill>
                <a:latin typeface="Arial MT"/>
                <a:cs typeface="Arial MT"/>
              </a:rPr>
              <a:t>O</a:t>
            </a:r>
            <a:r>
              <a:rPr sz="1400" spc="5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422656"/>
                </a:solidFill>
                <a:latin typeface="Arial MT"/>
                <a:cs typeface="Arial MT"/>
              </a:rPr>
              <a:t>N	</a:t>
            </a:r>
            <a:r>
              <a:rPr sz="1400" spc="10" dirty="0">
                <a:solidFill>
                  <a:srgbClr val="422656"/>
                </a:solidFill>
                <a:latin typeface="Arial MT"/>
                <a:cs typeface="Arial MT"/>
              </a:rPr>
              <a:t>U</a:t>
            </a:r>
            <a:r>
              <a:rPr sz="1400" spc="-45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422656"/>
                </a:solidFill>
                <a:latin typeface="Arial MT"/>
                <a:cs typeface="Arial MT"/>
              </a:rPr>
              <a:t>N</a:t>
            </a:r>
            <a:r>
              <a:rPr sz="1400" spc="-35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422656"/>
                </a:solidFill>
                <a:latin typeface="Arial MT"/>
                <a:cs typeface="Arial MT"/>
              </a:rPr>
              <a:t>A </a:t>
            </a:r>
            <a:r>
              <a:rPr sz="1400" spc="-375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sz="1400" spc="10" dirty="0">
                <a:solidFill>
                  <a:srgbClr val="422656"/>
                </a:solidFill>
                <a:latin typeface="Arial MT"/>
                <a:cs typeface="Arial MT"/>
              </a:rPr>
              <a:t>A</a:t>
            </a:r>
            <a:r>
              <a:rPr sz="1400" dirty="0">
                <a:solidFill>
                  <a:srgbClr val="422656"/>
                </a:solidFill>
                <a:latin typeface="Arial MT"/>
                <a:cs typeface="Arial MT"/>
              </a:rPr>
              <a:t> M</a:t>
            </a:r>
            <a:r>
              <a:rPr sz="1400" spc="10" dirty="0">
                <a:solidFill>
                  <a:srgbClr val="422656"/>
                </a:solidFill>
                <a:latin typeface="Arial MT"/>
                <a:cs typeface="Arial MT"/>
              </a:rPr>
              <a:t> P</a:t>
            </a:r>
            <a:r>
              <a:rPr sz="1400" spc="5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sz="1400" spc="10" dirty="0">
                <a:solidFill>
                  <a:srgbClr val="422656"/>
                </a:solidFill>
                <a:latin typeface="Arial MT"/>
                <a:cs typeface="Arial MT"/>
              </a:rPr>
              <a:t>L</a:t>
            </a:r>
            <a:r>
              <a:rPr sz="1400" dirty="0">
                <a:solidFill>
                  <a:srgbClr val="422656"/>
                </a:solidFill>
                <a:latin typeface="Arial MT"/>
                <a:cs typeface="Arial MT"/>
              </a:rPr>
              <a:t> I</a:t>
            </a:r>
            <a:r>
              <a:rPr sz="1400" spc="10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422656"/>
                </a:solidFill>
                <a:latin typeface="Arial MT"/>
                <a:cs typeface="Arial MT"/>
              </a:rPr>
              <a:t>A	</a:t>
            </a:r>
            <a:r>
              <a:rPr sz="1400" spc="10" dirty="0">
                <a:solidFill>
                  <a:srgbClr val="422656"/>
                </a:solidFill>
                <a:latin typeface="Arial MT"/>
                <a:cs typeface="Arial MT"/>
              </a:rPr>
              <a:t>G</a:t>
            </a:r>
            <a:r>
              <a:rPr sz="1400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sz="1400" spc="10" dirty="0">
                <a:solidFill>
                  <a:srgbClr val="422656"/>
                </a:solidFill>
                <a:latin typeface="Arial MT"/>
                <a:cs typeface="Arial MT"/>
              </a:rPr>
              <a:t>A</a:t>
            </a:r>
            <a:r>
              <a:rPr sz="1400" spc="5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422656"/>
                </a:solidFill>
                <a:latin typeface="Arial MT"/>
                <a:cs typeface="Arial MT"/>
              </a:rPr>
              <a:t>M</a:t>
            </a:r>
            <a:r>
              <a:rPr sz="1400" spc="15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422656"/>
                </a:solidFill>
                <a:latin typeface="Arial MT"/>
                <a:cs typeface="Arial MT"/>
              </a:rPr>
              <a:t>A	D E</a:t>
            </a:r>
          </a:p>
          <a:p>
            <a:pPr marL="12700">
              <a:lnSpc>
                <a:spcPts val="1410"/>
              </a:lnSpc>
              <a:tabLst>
                <a:tab pos="1126490" algn="l"/>
              </a:tabLst>
            </a:pPr>
            <a:r>
              <a:rPr sz="1400" dirty="0">
                <a:solidFill>
                  <a:srgbClr val="422656"/>
                </a:solidFill>
                <a:latin typeface="Arial MT"/>
                <a:cs typeface="Arial MT"/>
              </a:rPr>
              <a:t>C</a:t>
            </a:r>
            <a:r>
              <a:rPr sz="1400" spc="10" dirty="0">
                <a:solidFill>
                  <a:srgbClr val="422656"/>
                </a:solidFill>
                <a:latin typeface="Arial MT"/>
                <a:cs typeface="Arial MT"/>
              </a:rPr>
              <a:t> L</a:t>
            </a:r>
            <a:r>
              <a:rPr sz="1400" dirty="0">
                <a:solidFill>
                  <a:srgbClr val="422656"/>
                </a:solidFill>
                <a:latin typeface="Arial MT"/>
                <a:cs typeface="Arial MT"/>
              </a:rPr>
              <a:t> U</a:t>
            </a:r>
            <a:r>
              <a:rPr sz="1400" spc="15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sz="1400" spc="10" dirty="0">
                <a:solidFill>
                  <a:srgbClr val="422656"/>
                </a:solidFill>
                <a:latin typeface="Arial MT"/>
                <a:cs typeface="Arial MT"/>
              </a:rPr>
              <a:t>B</a:t>
            </a:r>
            <a:r>
              <a:rPr sz="1400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sz="1400" spc="10" dirty="0">
                <a:solidFill>
                  <a:srgbClr val="422656"/>
                </a:solidFill>
                <a:latin typeface="Arial MT"/>
                <a:cs typeface="Arial MT"/>
              </a:rPr>
              <a:t>E</a:t>
            </a:r>
            <a:r>
              <a:rPr sz="1400" spc="5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422656"/>
                </a:solidFill>
                <a:latin typeface="Arial MT"/>
                <a:cs typeface="Arial MT"/>
              </a:rPr>
              <a:t>S	Y</a:t>
            </a:r>
          </a:p>
          <a:p>
            <a:pPr marL="12700">
              <a:lnSpc>
                <a:spcPts val="1600"/>
              </a:lnSpc>
            </a:pPr>
            <a:r>
              <a:rPr sz="1400" spc="10" dirty="0">
                <a:solidFill>
                  <a:srgbClr val="422656"/>
                </a:solidFill>
                <a:latin typeface="Arial MT"/>
                <a:cs typeface="Arial MT"/>
              </a:rPr>
              <a:t>S</a:t>
            </a:r>
            <a:r>
              <a:rPr sz="1400" spc="-10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sz="1400" spc="10" dirty="0">
                <a:solidFill>
                  <a:srgbClr val="422656"/>
                </a:solidFill>
                <a:latin typeface="Arial MT"/>
                <a:cs typeface="Arial MT"/>
              </a:rPr>
              <a:t>O</a:t>
            </a:r>
            <a:r>
              <a:rPr sz="1400" spc="-5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422656"/>
                </a:solidFill>
                <a:latin typeface="Arial MT"/>
                <a:cs typeface="Arial MT"/>
              </a:rPr>
              <a:t>C </a:t>
            </a:r>
            <a:r>
              <a:rPr sz="1400" spc="10" dirty="0">
                <a:solidFill>
                  <a:srgbClr val="422656"/>
                </a:solidFill>
                <a:latin typeface="Arial MT"/>
                <a:cs typeface="Arial MT"/>
              </a:rPr>
              <a:t>I</a:t>
            </a:r>
            <a:r>
              <a:rPr sz="1400" spc="-5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sz="1400" spc="10" dirty="0">
                <a:solidFill>
                  <a:srgbClr val="422656"/>
                </a:solidFill>
                <a:latin typeface="Arial MT"/>
                <a:cs typeface="Arial MT"/>
              </a:rPr>
              <a:t>E</a:t>
            </a:r>
            <a:r>
              <a:rPr sz="1400" spc="-10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sz="1400" spc="10" dirty="0">
                <a:solidFill>
                  <a:srgbClr val="422656"/>
                </a:solidFill>
                <a:latin typeface="Arial MT"/>
                <a:cs typeface="Arial MT"/>
              </a:rPr>
              <a:t>D</a:t>
            </a:r>
            <a:r>
              <a:rPr sz="1400" spc="-5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sz="1400" spc="10" dirty="0">
                <a:solidFill>
                  <a:srgbClr val="422656"/>
                </a:solidFill>
                <a:latin typeface="Arial MT"/>
                <a:cs typeface="Arial MT"/>
              </a:rPr>
              <a:t>A</a:t>
            </a:r>
            <a:r>
              <a:rPr sz="1400" spc="-10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422656"/>
                </a:solidFill>
                <a:latin typeface="Arial MT"/>
                <a:cs typeface="Arial MT"/>
              </a:rPr>
              <a:t>D </a:t>
            </a:r>
            <a:r>
              <a:rPr sz="1400" spc="10" dirty="0">
                <a:solidFill>
                  <a:srgbClr val="422656"/>
                </a:solidFill>
                <a:latin typeface="Arial MT"/>
                <a:cs typeface="Arial MT"/>
              </a:rPr>
              <a:t>E</a:t>
            </a:r>
            <a:r>
              <a:rPr sz="1400" spc="-10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422656"/>
                </a:solidFill>
                <a:latin typeface="Arial MT"/>
                <a:cs typeface="Arial MT"/>
              </a:rPr>
              <a:t>S</a:t>
            </a:r>
            <a:r>
              <a:rPr sz="1400" spc="10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endParaRPr sz="1400" dirty="0">
              <a:solidFill>
                <a:srgbClr val="422656"/>
              </a:solidFill>
              <a:latin typeface="Arial MT"/>
              <a:cs typeface="Arial MT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825501" y="2006527"/>
            <a:ext cx="3497579" cy="10680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4105"/>
              </a:lnSpc>
              <a:spcBef>
                <a:spcPts val="100"/>
              </a:spcBef>
            </a:pPr>
            <a:r>
              <a:rPr spc="105" dirty="0">
                <a:solidFill>
                  <a:srgbClr val="422656"/>
                </a:solidFill>
              </a:rPr>
              <a:t>CLUBES</a:t>
            </a:r>
            <a:r>
              <a:rPr spc="250" dirty="0">
                <a:solidFill>
                  <a:srgbClr val="422656"/>
                </a:solidFill>
              </a:rPr>
              <a:t> </a:t>
            </a:r>
            <a:r>
              <a:rPr dirty="0">
                <a:solidFill>
                  <a:srgbClr val="422656"/>
                </a:solidFill>
              </a:rPr>
              <a:t>Y</a:t>
            </a:r>
          </a:p>
          <a:p>
            <a:pPr marL="12700">
              <a:lnSpc>
                <a:spcPts val="4105"/>
              </a:lnSpc>
            </a:pPr>
            <a:r>
              <a:rPr spc="140" dirty="0">
                <a:solidFill>
                  <a:srgbClr val="422656"/>
                </a:solidFill>
              </a:rPr>
              <a:t>S</a:t>
            </a:r>
            <a:r>
              <a:rPr spc="145" dirty="0">
                <a:solidFill>
                  <a:srgbClr val="422656"/>
                </a:solidFill>
              </a:rPr>
              <a:t>O</a:t>
            </a:r>
            <a:r>
              <a:rPr spc="150" dirty="0">
                <a:solidFill>
                  <a:srgbClr val="422656"/>
                </a:solidFill>
              </a:rPr>
              <a:t>C</a:t>
            </a:r>
            <a:r>
              <a:rPr spc="140" dirty="0">
                <a:solidFill>
                  <a:srgbClr val="422656"/>
                </a:solidFill>
              </a:rPr>
              <a:t>IE</a:t>
            </a:r>
            <a:r>
              <a:rPr spc="-5" dirty="0">
                <a:solidFill>
                  <a:srgbClr val="422656"/>
                </a:solidFill>
              </a:rPr>
              <a:t>D</a:t>
            </a:r>
            <a:r>
              <a:rPr spc="150" dirty="0">
                <a:solidFill>
                  <a:srgbClr val="422656"/>
                </a:solidFill>
              </a:rPr>
              <a:t>AD</a:t>
            </a:r>
            <a:r>
              <a:rPr spc="140" dirty="0">
                <a:solidFill>
                  <a:srgbClr val="422656"/>
                </a:solidFill>
              </a:rPr>
              <a:t>ES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9257437" y="1797689"/>
            <a:ext cx="2325370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200" spc="145" dirty="0">
                <a:solidFill>
                  <a:srgbClr val="FFFFFF"/>
                </a:solidFill>
                <a:latin typeface="Arial Black"/>
                <a:cs typeface="Arial Black"/>
              </a:rPr>
              <a:t>APRENDE</a:t>
            </a:r>
            <a:endParaRPr sz="3200" dirty="0">
              <a:latin typeface="Arial Black"/>
              <a:cs typeface="Arial Black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9393902" y="2236732"/>
            <a:ext cx="2190115" cy="2269490"/>
          </a:xfrm>
          <a:prstGeom prst="rect">
            <a:avLst/>
          </a:prstGeom>
        </p:spPr>
        <p:txBody>
          <a:bodyPr vert="horz" wrap="square" lIns="0" tIns="67310" rIns="0" bIns="0" rtlCol="0">
            <a:spAutoFit/>
          </a:bodyPr>
          <a:lstStyle/>
          <a:p>
            <a:pPr marL="233045" marR="5080" indent="-152400" algn="just">
              <a:lnSpc>
                <a:spcPts val="3460"/>
              </a:lnSpc>
              <a:spcBef>
                <a:spcPts val="530"/>
              </a:spcBef>
            </a:pPr>
            <a:r>
              <a:rPr sz="3200" spc="110" dirty="0">
                <a:solidFill>
                  <a:srgbClr val="FFFFFF"/>
                </a:solidFill>
                <a:latin typeface="Arial Black"/>
                <a:cs typeface="Arial Black"/>
              </a:rPr>
              <a:t>COMO </a:t>
            </a:r>
            <a:r>
              <a:rPr sz="3200" spc="145" dirty="0">
                <a:solidFill>
                  <a:srgbClr val="FFFFFF"/>
                </a:solidFill>
                <a:latin typeface="Arial Black"/>
                <a:cs typeface="Arial Black"/>
              </a:rPr>
              <a:t>SI </a:t>
            </a:r>
            <a:r>
              <a:rPr sz="3200" spc="-105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3200" spc="145" dirty="0">
                <a:solidFill>
                  <a:srgbClr val="FFFFFF"/>
                </a:solidFill>
                <a:latin typeface="Arial Black"/>
                <a:cs typeface="Arial Black"/>
              </a:rPr>
              <a:t>FUERAS  </a:t>
            </a:r>
            <a:r>
              <a:rPr sz="3200" spc="-5" dirty="0">
                <a:solidFill>
                  <a:srgbClr val="FFFFFF"/>
                </a:solidFill>
                <a:latin typeface="Arial Black"/>
                <a:cs typeface="Arial Black"/>
              </a:rPr>
              <a:t>A</a:t>
            </a:r>
            <a:r>
              <a:rPr sz="3200" spc="24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3200" spc="114" dirty="0">
                <a:solidFill>
                  <a:srgbClr val="FFFFFF"/>
                </a:solidFill>
                <a:latin typeface="Arial Black"/>
                <a:cs typeface="Arial Black"/>
              </a:rPr>
              <a:t>VIVIR</a:t>
            </a:r>
            <a:endParaRPr sz="3200" dirty="0">
              <a:latin typeface="Arial Black"/>
              <a:cs typeface="Arial Black"/>
            </a:endParaRPr>
          </a:p>
          <a:p>
            <a:pPr marR="24765" algn="r">
              <a:lnSpc>
                <a:spcPts val="3210"/>
              </a:lnSpc>
            </a:pPr>
            <a:r>
              <a:rPr sz="3200" spc="40" dirty="0">
                <a:solidFill>
                  <a:srgbClr val="FFFFFF"/>
                </a:solidFill>
                <a:latin typeface="Arial Black"/>
                <a:cs typeface="Arial Black"/>
              </a:rPr>
              <a:t>PARA</a:t>
            </a:r>
            <a:endParaRPr sz="3200" dirty="0">
              <a:latin typeface="Arial Black"/>
              <a:cs typeface="Arial Black"/>
            </a:endParaRPr>
          </a:p>
          <a:p>
            <a:pPr marR="5715" algn="r">
              <a:lnSpc>
                <a:spcPts val="3650"/>
              </a:lnSpc>
            </a:pPr>
            <a:r>
              <a:rPr sz="3200" spc="145" dirty="0">
                <a:solidFill>
                  <a:srgbClr val="FFFFFF"/>
                </a:solidFill>
                <a:latin typeface="Arial Black"/>
                <a:cs typeface="Arial Black"/>
              </a:rPr>
              <a:t>S</a:t>
            </a:r>
            <a:r>
              <a:rPr sz="3200" spc="140" dirty="0">
                <a:solidFill>
                  <a:srgbClr val="FFFFFF"/>
                </a:solidFill>
                <a:latin typeface="Arial Black"/>
                <a:cs typeface="Arial Black"/>
              </a:rPr>
              <a:t>I</a:t>
            </a:r>
            <a:r>
              <a:rPr sz="3200" spc="145" dirty="0">
                <a:solidFill>
                  <a:srgbClr val="FFFFFF"/>
                </a:solidFill>
                <a:latin typeface="Arial Black"/>
                <a:cs typeface="Arial Black"/>
              </a:rPr>
              <a:t>EMPRE</a:t>
            </a:r>
            <a:endParaRPr sz="3200" dirty="0">
              <a:latin typeface="Arial Black"/>
              <a:cs typeface="Arial Black"/>
            </a:endParaRPr>
          </a:p>
        </p:txBody>
      </p:sp>
      <p:pic>
        <p:nvPicPr>
          <p:cNvPr id="9" name="object 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91811" y="0"/>
            <a:ext cx="4201668" cy="6858000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825501" y="6447907"/>
            <a:ext cx="1161415" cy="162865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z="900" dirty="0">
                <a:solidFill>
                  <a:srgbClr val="422656"/>
                </a:solidFill>
                <a:latin typeface="Arial Black"/>
                <a:cs typeface="Arial Black"/>
              </a:rPr>
              <a:t>G</a:t>
            </a:r>
            <a:r>
              <a:rPr sz="900" spc="285" dirty="0">
                <a:solidFill>
                  <a:srgbClr val="422656"/>
                </a:solidFill>
                <a:latin typeface="Arial Black"/>
                <a:cs typeface="Arial Black"/>
              </a:rPr>
              <a:t> </a:t>
            </a:r>
            <a:r>
              <a:rPr sz="900" dirty="0">
                <a:solidFill>
                  <a:srgbClr val="422656"/>
                </a:solidFill>
                <a:latin typeface="Arial Black"/>
                <a:cs typeface="Arial Black"/>
              </a:rPr>
              <a:t>R</a:t>
            </a:r>
            <a:r>
              <a:rPr sz="900" spc="290" dirty="0">
                <a:solidFill>
                  <a:srgbClr val="422656"/>
                </a:solidFill>
                <a:latin typeface="Arial Black"/>
                <a:cs typeface="Arial Black"/>
              </a:rPr>
              <a:t> </a:t>
            </a:r>
            <a:r>
              <a:rPr sz="900" spc="-5" dirty="0">
                <a:solidFill>
                  <a:srgbClr val="422656"/>
                </a:solidFill>
                <a:latin typeface="Arial Black"/>
                <a:cs typeface="Arial Black"/>
              </a:rPr>
              <a:t>I</a:t>
            </a:r>
            <a:r>
              <a:rPr sz="900" spc="280" dirty="0">
                <a:solidFill>
                  <a:srgbClr val="422656"/>
                </a:solidFill>
                <a:latin typeface="Arial Black"/>
                <a:cs typeface="Arial Black"/>
              </a:rPr>
              <a:t> </a:t>
            </a:r>
            <a:r>
              <a:rPr sz="900" dirty="0">
                <a:solidFill>
                  <a:srgbClr val="422656"/>
                </a:solidFill>
                <a:latin typeface="Arial Black"/>
                <a:cs typeface="Arial Black"/>
              </a:rPr>
              <a:t>F</a:t>
            </a:r>
            <a:r>
              <a:rPr sz="900" spc="285" dirty="0">
                <a:solidFill>
                  <a:srgbClr val="422656"/>
                </a:solidFill>
                <a:latin typeface="Arial Black"/>
                <a:cs typeface="Arial Black"/>
              </a:rPr>
              <a:t> </a:t>
            </a:r>
            <a:r>
              <a:rPr sz="900" dirty="0">
                <a:solidFill>
                  <a:srgbClr val="422656"/>
                </a:solidFill>
                <a:latin typeface="Arial Black"/>
                <a:cs typeface="Arial Black"/>
              </a:rPr>
              <a:t>F</a:t>
            </a:r>
            <a:r>
              <a:rPr sz="900" spc="285" dirty="0">
                <a:solidFill>
                  <a:srgbClr val="422656"/>
                </a:solidFill>
                <a:latin typeface="Arial Black"/>
                <a:cs typeface="Arial Black"/>
              </a:rPr>
              <a:t> </a:t>
            </a:r>
            <a:r>
              <a:rPr sz="900" spc="-5" dirty="0">
                <a:solidFill>
                  <a:srgbClr val="422656"/>
                </a:solidFill>
                <a:latin typeface="Arial Black"/>
                <a:cs typeface="Arial Black"/>
              </a:rPr>
              <a:t>I</a:t>
            </a:r>
            <a:r>
              <a:rPr sz="900" spc="280" dirty="0">
                <a:solidFill>
                  <a:srgbClr val="422656"/>
                </a:solidFill>
                <a:latin typeface="Arial Black"/>
                <a:cs typeface="Arial Black"/>
              </a:rPr>
              <a:t> </a:t>
            </a:r>
            <a:r>
              <a:rPr sz="900" spc="-5" dirty="0">
                <a:solidFill>
                  <a:srgbClr val="422656"/>
                </a:solidFill>
                <a:latin typeface="Arial Black"/>
                <a:cs typeface="Arial Black"/>
              </a:rPr>
              <a:t>T</a:t>
            </a:r>
            <a:r>
              <a:rPr sz="900" spc="285" dirty="0">
                <a:solidFill>
                  <a:srgbClr val="422656"/>
                </a:solidFill>
                <a:latin typeface="Arial Black"/>
                <a:cs typeface="Arial Black"/>
              </a:rPr>
              <a:t> </a:t>
            </a:r>
            <a:r>
              <a:rPr sz="900" dirty="0">
                <a:solidFill>
                  <a:srgbClr val="422656"/>
                </a:solidFill>
                <a:latin typeface="Arial Black"/>
                <a:cs typeface="Arial Black"/>
              </a:rPr>
              <a:t>H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2152812" y="6447907"/>
            <a:ext cx="1079500" cy="162865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z="900" dirty="0">
                <a:solidFill>
                  <a:srgbClr val="422656"/>
                </a:solidFill>
                <a:latin typeface="Arial Black"/>
                <a:cs typeface="Arial Black"/>
              </a:rPr>
              <a:t>C</a:t>
            </a:r>
            <a:r>
              <a:rPr sz="900" spc="285" dirty="0">
                <a:solidFill>
                  <a:srgbClr val="422656"/>
                </a:solidFill>
                <a:latin typeface="Arial Black"/>
                <a:cs typeface="Arial Black"/>
              </a:rPr>
              <a:t> </a:t>
            </a:r>
            <a:r>
              <a:rPr sz="900" dirty="0">
                <a:solidFill>
                  <a:srgbClr val="422656"/>
                </a:solidFill>
                <a:latin typeface="Arial Black"/>
                <a:cs typeface="Arial Black"/>
              </a:rPr>
              <a:t>O</a:t>
            </a:r>
            <a:r>
              <a:rPr sz="900" spc="285" dirty="0">
                <a:solidFill>
                  <a:srgbClr val="422656"/>
                </a:solidFill>
                <a:latin typeface="Arial Black"/>
                <a:cs typeface="Arial Black"/>
              </a:rPr>
              <a:t> </a:t>
            </a:r>
            <a:r>
              <a:rPr sz="900" dirty="0">
                <a:solidFill>
                  <a:srgbClr val="422656"/>
                </a:solidFill>
                <a:latin typeface="Arial Black"/>
                <a:cs typeface="Arial Black"/>
              </a:rPr>
              <a:t>L</a:t>
            </a:r>
            <a:r>
              <a:rPr sz="900" spc="280" dirty="0">
                <a:solidFill>
                  <a:srgbClr val="422656"/>
                </a:solidFill>
                <a:latin typeface="Arial Black"/>
                <a:cs typeface="Arial Black"/>
              </a:rPr>
              <a:t> </a:t>
            </a:r>
            <a:r>
              <a:rPr sz="900" dirty="0">
                <a:solidFill>
                  <a:srgbClr val="422656"/>
                </a:solidFill>
                <a:latin typeface="Arial Black"/>
                <a:cs typeface="Arial Black"/>
              </a:rPr>
              <a:t>L</a:t>
            </a:r>
            <a:r>
              <a:rPr sz="900" spc="280" dirty="0">
                <a:solidFill>
                  <a:srgbClr val="422656"/>
                </a:solidFill>
                <a:latin typeface="Arial Black"/>
                <a:cs typeface="Arial Black"/>
              </a:rPr>
              <a:t> </a:t>
            </a:r>
            <a:r>
              <a:rPr sz="900" spc="-5" dirty="0">
                <a:solidFill>
                  <a:srgbClr val="422656"/>
                </a:solidFill>
                <a:latin typeface="Arial Black"/>
                <a:cs typeface="Arial Black"/>
              </a:rPr>
              <a:t>E</a:t>
            </a:r>
            <a:r>
              <a:rPr sz="900" spc="280" dirty="0">
                <a:solidFill>
                  <a:srgbClr val="422656"/>
                </a:solidFill>
                <a:latin typeface="Arial Black"/>
                <a:cs typeface="Arial Black"/>
              </a:rPr>
              <a:t> </a:t>
            </a:r>
            <a:r>
              <a:rPr sz="900" dirty="0">
                <a:solidFill>
                  <a:srgbClr val="422656"/>
                </a:solidFill>
                <a:latin typeface="Arial Black"/>
                <a:cs typeface="Arial Black"/>
              </a:rPr>
              <a:t>G</a:t>
            </a:r>
            <a:r>
              <a:rPr sz="900" spc="285" dirty="0">
                <a:solidFill>
                  <a:srgbClr val="422656"/>
                </a:solidFill>
                <a:latin typeface="Arial Black"/>
                <a:cs typeface="Arial Black"/>
              </a:rPr>
              <a:t> </a:t>
            </a:r>
            <a:r>
              <a:rPr sz="900" spc="-5" dirty="0">
                <a:solidFill>
                  <a:srgbClr val="422656"/>
                </a:solidFill>
                <a:latin typeface="Arial Black"/>
                <a:cs typeface="Arial Black"/>
              </a:rPr>
              <a:t>E</a:t>
            </a:r>
            <a:endParaRPr sz="900" dirty="0">
              <a:solidFill>
                <a:srgbClr val="422656"/>
              </a:solidFill>
              <a:latin typeface="Arial Black"/>
              <a:cs typeface="Arial Black"/>
            </a:endParaRPr>
          </a:p>
        </p:txBody>
      </p:sp>
      <p:pic>
        <p:nvPicPr>
          <p:cNvPr id="14" name="object 8">
            <a:extLst>
              <a:ext uri="{FF2B5EF4-FFF2-40B4-BE49-F238E27FC236}">
                <a16:creationId xmlns:a16="http://schemas.microsoft.com/office/drawing/2014/main" id="{F9EC2B42-A381-4DF7-8481-9381E0AD9E6D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91236" y="58675"/>
            <a:ext cx="835913" cy="627125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2971032F-170D-4690-B91C-9AE81795AAD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2745" y="128629"/>
            <a:ext cx="1238250" cy="487215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520440" y="2211323"/>
            <a:ext cx="2562606" cy="3808476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162288" y="832103"/>
            <a:ext cx="2161794" cy="251841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38200" y="3475482"/>
            <a:ext cx="2562605" cy="2544318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38200" y="838200"/>
            <a:ext cx="2562605" cy="2517648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520440" y="838200"/>
            <a:ext cx="2562606" cy="1252727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185153" y="838200"/>
            <a:ext cx="2875026" cy="2517648"/>
          </a:xfrm>
          <a:prstGeom prst="rect">
            <a:avLst/>
          </a:prstGeom>
        </p:spPr>
      </p:pic>
      <p:grpSp>
        <p:nvGrpSpPr>
          <p:cNvPr id="8" name="object 8"/>
          <p:cNvGrpSpPr/>
          <p:nvPr/>
        </p:nvGrpSpPr>
        <p:grpSpPr>
          <a:xfrm>
            <a:off x="152400" y="96531"/>
            <a:ext cx="11201399" cy="5923269"/>
            <a:chOff x="152400" y="96531"/>
            <a:chExt cx="11201399" cy="5923269"/>
          </a:xfrm>
        </p:grpSpPr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203441" y="3475482"/>
              <a:ext cx="5150358" cy="2544318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52400" y="96531"/>
              <a:ext cx="690979" cy="518392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825501" y="6447907"/>
            <a:ext cx="1161415" cy="162865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z="900" dirty="0">
                <a:solidFill>
                  <a:srgbClr val="FF1C25"/>
                </a:solidFill>
                <a:latin typeface="Arial Black"/>
                <a:cs typeface="Arial Black"/>
              </a:rPr>
              <a:t>G</a:t>
            </a:r>
            <a:r>
              <a:rPr sz="900" spc="285" dirty="0">
                <a:solidFill>
                  <a:srgbClr val="FF1C25"/>
                </a:solidFill>
                <a:latin typeface="Arial Black"/>
                <a:cs typeface="Arial Black"/>
              </a:rPr>
              <a:t> </a:t>
            </a:r>
            <a:r>
              <a:rPr sz="900" dirty="0">
                <a:solidFill>
                  <a:srgbClr val="FF1C25"/>
                </a:solidFill>
                <a:latin typeface="Arial Black"/>
                <a:cs typeface="Arial Black"/>
              </a:rPr>
              <a:t>R</a:t>
            </a:r>
            <a:r>
              <a:rPr sz="900" spc="290" dirty="0">
                <a:solidFill>
                  <a:srgbClr val="FF1C25"/>
                </a:solidFill>
                <a:latin typeface="Arial Black"/>
                <a:cs typeface="Arial Black"/>
              </a:rPr>
              <a:t> </a:t>
            </a:r>
            <a:r>
              <a:rPr sz="900" spc="-5" dirty="0">
                <a:solidFill>
                  <a:srgbClr val="FF1C25"/>
                </a:solidFill>
                <a:latin typeface="Arial Black"/>
                <a:cs typeface="Arial Black"/>
              </a:rPr>
              <a:t>I</a:t>
            </a:r>
            <a:r>
              <a:rPr sz="900" spc="280" dirty="0">
                <a:solidFill>
                  <a:srgbClr val="FF1C25"/>
                </a:solidFill>
                <a:latin typeface="Arial Black"/>
                <a:cs typeface="Arial Black"/>
              </a:rPr>
              <a:t> </a:t>
            </a:r>
            <a:r>
              <a:rPr sz="900" dirty="0">
                <a:solidFill>
                  <a:srgbClr val="FF1C25"/>
                </a:solidFill>
                <a:latin typeface="Arial Black"/>
                <a:cs typeface="Arial Black"/>
              </a:rPr>
              <a:t>F</a:t>
            </a:r>
            <a:r>
              <a:rPr sz="900" spc="285" dirty="0">
                <a:solidFill>
                  <a:srgbClr val="FF1C25"/>
                </a:solidFill>
                <a:latin typeface="Arial Black"/>
                <a:cs typeface="Arial Black"/>
              </a:rPr>
              <a:t> </a:t>
            </a:r>
            <a:r>
              <a:rPr sz="900" dirty="0">
                <a:solidFill>
                  <a:srgbClr val="FF1C25"/>
                </a:solidFill>
                <a:latin typeface="Arial Black"/>
                <a:cs typeface="Arial Black"/>
              </a:rPr>
              <a:t>F</a:t>
            </a:r>
            <a:r>
              <a:rPr sz="900" spc="285" dirty="0">
                <a:solidFill>
                  <a:srgbClr val="FF1C25"/>
                </a:solidFill>
                <a:latin typeface="Arial Black"/>
                <a:cs typeface="Arial Black"/>
              </a:rPr>
              <a:t> </a:t>
            </a:r>
            <a:r>
              <a:rPr sz="900" spc="-5" dirty="0">
                <a:solidFill>
                  <a:srgbClr val="FF1C25"/>
                </a:solidFill>
                <a:latin typeface="Arial Black"/>
                <a:cs typeface="Arial Black"/>
              </a:rPr>
              <a:t>I</a:t>
            </a:r>
            <a:r>
              <a:rPr sz="900" spc="280" dirty="0">
                <a:solidFill>
                  <a:srgbClr val="FF1C25"/>
                </a:solidFill>
                <a:latin typeface="Arial Black"/>
                <a:cs typeface="Arial Black"/>
              </a:rPr>
              <a:t> </a:t>
            </a:r>
            <a:r>
              <a:rPr sz="900" spc="-5" dirty="0">
                <a:solidFill>
                  <a:srgbClr val="FF1C25"/>
                </a:solidFill>
                <a:latin typeface="Arial Black"/>
                <a:cs typeface="Arial Black"/>
              </a:rPr>
              <a:t>T</a:t>
            </a:r>
            <a:r>
              <a:rPr sz="900" spc="285" dirty="0">
                <a:solidFill>
                  <a:srgbClr val="FF1C25"/>
                </a:solidFill>
                <a:latin typeface="Arial Black"/>
                <a:cs typeface="Arial Black"/>
              </a:rPr>
              <a:t> </a:t>
            </a:r>
            <a:r>
              <a:rPr sz="900" dirty="0">
                <a:solidFill>
                  <a:srgbClr val="FF1C25"/>
                </a:solidFill>
                <a:latin typeface="Arial Black"/>
                <a:cs typeface="Arial Black"/>
              </a:rPr>
              <a:t>H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2152812" y="6447907"/>
            <a:ext cx="1079500" cy="162865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z="900" dirty="0">
                <a:solidFill>
                  <a:srgbClr val="FF1C25"/>
                </a:solidFill>
                <a:latin typeface="Arial Black"/>
                <a:cs typeface="Arial Black"/>
              </a:rPr>
              <a:t>C</a:t>
            </a:r>
            <a:r>
              <a:rPr sz="900" spc="285" dirty="0">
                <a:solidFill>
                  <a:srgbClr val="FF1C25"/>
                </a:solidFill>
                <a:latin typeface="Arial Black"/>
                <a:cs typeface="Arial Black"/>
              </a:rPr>
              <a:t> </a:t>
            </a:r>
            <a:r>
              <a:rPr sz="900" dirty="0">
                <a:solidFill>
                  <a:srgbClr val="FF1C25"/>
                </a:solidFill>
                <a:latin typeface="Arial Black"/>
                <a:cs typeface="Arial Black"/>
              </a:rPr>
              <a:t>O</a:t>
            </a:r>
            <a:r>
              <a:rPr sz="900" spc="285" dirty="0">
                <a:solidFill>
                  <a:srgbClr val="FF1C25"/>
                </a:solidFill>
                <a:latin typeface="Arial Black"/>
                <a:cs typeface="Arial Black"/>
              </a:rPr>
              <a:t> </a:t>
            </a:r>
            <a:r>
              <a:rPr sz="900" dirty="0">
                <a:solidFill>
                  <a:srgbClr val="FF1C25"/>
                </a:solidFill>
                <a:latin typeface="Arial Black"/>
                <a:cs typeface="Arial Black"/>
              </a:rPr>
              <a:t>L</a:t>
            </a:r>
            <a:r>
              <a:rPr sz="900" spc="280" dirty="0">
                <a:solidFill>
                  <a:srgbClr val="FF1C25"/>
                </a:solidFill>
                <a:latin typeface="Arial Black"/>
                <a:cs typeface="Arial Black"/>
              </a:rPr>
              <a:t> </a:t>
            </a:r>
            <a:r>
              <a:rPr sz="900" dirty="0">
                <a:solidFill>
                  <a:srgbClr val="FF1C25"/>
                </a:solidFill>
                <a:latin typeface="Arial Black"/>
                <a:cs typeface="Arial Black"/>
              </a:rPr>
              <a:t>L</a:t>
            </a:r>
            <a:r>
              <a:rPr sz="900" spc="280" dirty="0">
                <a:solidFill>
                  <a:srgbClr val="FF1C25"/>
                </a:solidFill>
                <a:latin typeface="Arial Black"/>
                <a:cs typeface="Arial Black"/>
              </a:rPr>
              <a:t> </a:t>
            </a:r>
            <a:r>
              <a:rPr sz="900" spc="-5" dirty="0">
                <a:solidFill>
                  <a:srgbClr val="FF1C25"/>
                </a:solidFill>
                <a:latin typeface="Arial Black"/>
                <a:cs typeface="Arial Black"/>
              </a:rPr>
              <a:t>E</a:t>
            </a:r>
            <a:r>
              <a:rPr sz="900" spc="280" dirty="0">
                <a:solidFill>
                  <a:srgbClr val="FF1C25"/>
                </a:solidFill>
                <a:latin typeface="Arial Black"/>
                <a:cs typeface="Arial Black"/>
              </a:rPr>
              <a:t> </a:t>
            </a:r>
            <a:r>
              <a:rPr sz="900" dirty="0">
                <a:solidFill>
                  <a:srgbClr val="FF1C25"/>
                </a:solidFill>
                <a:latin typeface="Arial Black"/>
                <a:cs typeface="Arial Black"/>
              </a:rPr>
              <a:t>G</a:t>
            </a:r>
            <a:r>
              <a:rPr sz="900" spc="285" dirty="0">
                <a:solidFill>
                  <a:srgbClr val="FF1C25"/>
                </a:solidFill>
                <a:latin typeface="Arial Black"/>
                <a:cs typeface="Arial Black"/>
              </a:rPr>
              <a:t> </a:t>
            </a:r>
            <a:r>
              <a:rPr sz="900" spc="-5" dirty="0">
                <a:solidFill>
                  <a:srgbClr val="FF1C25"/>
                </a:solidFill>
                <a:latin typeface="Arial Black"/>
                <a:cs typeface="Arial Black"/>
              </a:rPr>
              <a:t>E</a:t>
            </a:r>
            <a:endParaRPr sz="900" dirty="0">
              <a:solidFill>
                <a:srgbClr val="FF1C25"/>
              </a:solidFill>
              <a:latin typeface="Arial Black"/>
              <a:cs typeface="Arial Black"/>
            </a:endParaRP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FD57DBF4-79E4-48CE-8B5F-80C30674894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4200" y="74636"/>
            <a:ext cx="1238250" cy="48721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065270" y="4187952"/>
            <a:ext cx="4061460" cy="2670175"/>
          </a:xfrm>
          <a:custGeom>
            <a:avLst/>
            <a:gdLst/>
            <a:ahLst/>
            <a:cxnLst/>
            <a:rect l="l" t="t" r="r" b="b"/>
            <a:pathLst>
              <a:path w="4061459" h="2670175">
                <a:moveTo>
                  <a:pt x="4061460" y="0"/>
                </a:moveTo>
                <a:lnTo>
                  <a:pt x="0" y="0"/>
                </a:lnTo>
                <a:lnTo>
                  <a:pt x="0" y="2670048"/>
                </a:lnTo>
                <a:lnTo>
                  <a:pt x="4061460" y="2670048"/>
                </a:lnTo>
                <a:lnTo>
                  <a:pt x="4061460" y="0"/>
                </a:lnTo>
                <a:close/>
              </a:path>
            </a:pathLst>
          </a:custGeom>
          <a:solidFill>
            <a:srgbClr val="FF1C25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065270" y="0"/>
            <a:ext cx="4061460" cy="4050029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3945636" cy="6858000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269985" y="0"/>
            <a:ext cx="3922026" cy="6858000"/>
          </a:xfrm>
          <a:prstGeom prst="rect">
            <a:avLst/>
          </a:prstGeom>
        </p:spPr>
      </p:pic>
      <p:sp>
        <p:nvSpPr>
          <p:cNvPr id="6" name="object 6"/>
          <p:cNvSpPr/>
          <p:nvPr/>
        </p:nvSpPr>
        <p:spPr>
          <a:xfrm>
            <a:off x="5916555" y="5384672"/>
            <a:ext cx="360045" cy="0"/>
          </a:xfrm>
          <a:custGeom>
            <a:avLst/>
            <a:gdLst/>
            <a:ahLst/>
            <a:cxnLst/>
            <a:rect l="l" t="t" r="r" b="b"/>
            <a:pathLst>
              <a:path w="360045">
                <a:moveTo>
                  <a:pt x="359994" y="0"/>
                </a:moveTo>
                <a:lnTo>
                  <a:pt x="0" y="0"/>
                </a:lnTo>
              </a:path>
            </a:pathLst>
          </a:custGeom>
          <a:ln w="63500">
            <a:solidFill>
              <a:srgbClr val="42265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5391213" y="4860192"/>
            <a:ext cx="13335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FFFFFF"/>
                </a:solidFill>
                <a:latin typeface="Arial Black"/>
                <a:cs typeface="Arial Black"/>
              </a:rPr>
              <a:t>V</a:t>
            </a:r>
            <a:r>
              <a:rPr sz="1800" spc="-2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Arial Black"/>
                <a:cs typeface="Arial Black"/>
              </a:rPr>
              <a:t>I</a:t>
            </a:r>
            <a:r>
              <a:rPr sz="1800" spc="-1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800" dirty="0">
                <a:solidFill>
                  <a:srgbClr val="FFFFFF"/>
                </a:solidFill>
                <a:latin typeface="Arial Black"/>
                <a:cs typeface="Arial Black"/>
              </a:rPr>
              <a:t>A</a:t>
            </a:r>
            <a:r>
              <a:rPr sz="1800" spc="-2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800" dirty="0">
                <a:solidFill>
                  <a:srgbClr val="FFFFFF"/>
                </a:solidFill>
                <a:latin typeface="Arial Black"/>
                <a:cs typeface="Arial Black"/>
              </a:rPr>
              <a:t>J</a:t>
            </a:r>
            <a:r>
              <a:rPr sz="1800" spc="-2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Arial Black"/>
                <a:cs typeface="Arial Black"/>
              </a:rPr>
              <a:t>E</a:t>
            </a:r>
            <a:r>
              <a:rPr sz="1800" spc="-2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Arial Black"/>
                <a:cs typeface="Arial Black"/>
              </a:rPr>
              <a:t>S</a:t>
            </a:r>
            <a:endParaRPr sz="1800">
              <a:latin typeface="Arial Black"/>
              <a:cs typeface="Arial Black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877782" y="6385350"/>
            <a:ext cx="1094740" cy="147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800" spc="-5" dirty="0">
                <a:solidFill>
                  <a:srgbClr val="FFFFFF"/>
                </a:solidFill>
                <a:latin typeface="Arial Black"/>
                <a:cs typeface="Arial Black"/>
              </a:rPr>
              <a:t>G</a:t>
            </a:r>
            <a:r>
              <a:rPr sz="800" spc="32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800" spc="-5" dirty="0">
                <a:solidFill>
                  <a:srgbClr val="FFFFFF"/>
                </a:solidFill>
                <a:latin typeface="Arial Black"/>
                <a:cs typeface="Arial Black"/>
              </a:rPr>
              <a:t>R</a:t>
            </a:r>
            <a:r>
              <a:rPr sz="800" spc="31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800" spc="-5" dirty="0">
                <a:solidFill>
                  <a:srgbClr val="FFFFFF"/>
                </a:solidFill>
                <a:latin typeface="Arial Black"/>
                <a:cs typeface="Arial Black"/>
              </a:rPr>
              <a:t>I</a:t>
            </a:r>
            <a:r>
              <a:rPr sz="800" spc="32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800" spc="-5" dirty="0">
                <a:solidFill>
                  <a:srgbClr val="FFFFFF"/>
                </a:solidFill>
                <a:latin typeface="Arial Black"/>
                <a:cs typeface="Arial Black"/>
              </a:rPr>
              <a:t>F</a:t>
            </a:r>
            <a:r>
              <a:rPr sz="800" spc="32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800" spc="-5" dirty="0">
                <a:solidFill>
                  <a:srgbClr val="FFFFFF"/>
                </a:solidFill>
                <a:latin typeface="Arial Black"/>
                <a:cs typeface="Arial Black"/>
              </a:rPr>
              <a:t>F</a:t>
            </a:r>
            <a:r>
              <a:rPr sz="800" spc="32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800" spc="-5" dirty="0">
                <a:solidFill>
                  <a:srgbClr val="FFFFFF"/>
                </a:solidFill>
                <a:latin typeface="Arial Black"/>
                <a:cs typeface="Arial Black"/>
              </a:rPr>
              <a:t>I</a:t>
            </a:r>
            <a:r>
              <a:rPr sz="800" spc="32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800" spc="-5" dirty="0">
                <a:solidFill>
                  <a:srgbClr val="FFFFFF"/>
                </a:solidFill>
                <a:latin typeface="Arial Black"/>
                <a:cs typeface="Arial Black"/>
              </a:rPr>
              <a:t>T</a:t>
            </a:r>
            <a:r>
              <a:rPr sz="800" spc="32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800" spc="-5" dirty="0">
                <a:solidFill>
                  <a:srgbClr val="FFFFFF"/>
                </a:solidFill>
                <a:latin typeface="Arial Black"/>
                <a:cs typeface="Arial Black"/>
              </a:rPr>
              <a:t>H</a:t>
            </a:r>
            <a:endParaRPr sz="800">
              <a:latin typeface="Arial Black"/>
              <a:cs typeface="Arial Black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133551" y="6385350"/>
            <a:ext cx="1012825" cy="147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800" spc="-5" dirty="0">
                <a:solidFill>
                  <a:srgbClr val="FFFFFF"/>
                </a:solidFill>
                <a:latin typeface="Arial Black"/>
                <a:cs typeface="Arial Black"/>
              </a:rPr>
              <a:t>C</a:t>
            </a:r>
            <a:r>
              <a:rPr sz="800" spc="31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800" spc="-5" dirty="0">
                <a:solidFill>
                  <a:srgbClr val="FFFFFF"/>
                </a:solidFill>
                <a:latin typeface="Arial Black"/>
                <a:cs typeface="Arial Black"/>
              </a:rPr>
              <a:t>O</a:t>
            </a:r>
            <a:r>
              <a:rPr sz="800" spc="32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800" spc="-5" dirty="0">
                <a:solidFill>
                  <a:srgbClr val="FFFFFF"/>
                </a:solidFill>
                <a:latin typeface="Arial Black"/>
                <a:cs typeface="Arial Black"/>
              </a:rPr>
              <a:t>L</a:t>
            </a:r>
            <a:r>
              <a:rPr sz="800" spc="32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800" spc="-5" dirty="0">
                <a:solidFill>
                  <a:srgbClr val="FFFFFF"/>
                </a:solidFill>
                <a:latin typeface="Arial Black"/>
                <a:cs typeface="Arial Black"/>
              </a:rPr>
              <a:t>L</a:t>
            </a:r>
            <a:r>
              <a:rPr sz="800" spc="32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800" spc="-5" dirty="0">
                <a:solidFill>
                  <a:srgbClr val="FFFFFF"/>
                </a:solidFill>
                <a:latin typeface="Arial Black"/>
                <a:cs typeface="Arial Black"/>
              </a:rPr>
              <a:t>E</a:t>
            </a:r>
            <a:r>
              <a:rPr sz="800" spc="32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800" spc="-5" dirty="0">
                <a:solidFill>
                  <a:srgbClr val="FFFFFF"/>
                </a:solidFill>
                <a:latin typeface="Arial Black"/>
                <a:cs typeface="Arial Black"/>
              </a:rPr>
              <a:t>G</a:t>
            </a:r>
            <a:r>
              <a:rPr sz="800" spc="32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800" spc="-5" dirty="0">
                <a:solidFill>
                  <a:srgbClr val="FFFFFF"/>
                </a:solidFill>
                <a:latin typeface="Arial Black"/>
                <a:cs typeface="Arial Black"/>
              </a:rPr>
              <a:t>E</a:t>
            </a:r>
            <a:endParaRPr sz="800">
              <a:latin typeface="Arial Black"/>
              <a:cs typeface="Arial Black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1187939" y="6390824"/>
            <a:ext cx="178435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42497D"/>
                </a:solidFill>
                <a:latin typeface="Arial Black"/>
                <a:cs typeface="Arial Black"/>
              </a:rPr>
              <a:t>4</a:t>
            </a:r>
            <a:r>
              <a:rPr lang="es-ES" sz="900" dirty="0">
                <a:solidFill>
                  <a:srgbClr val="42497D"/>
                </a:solidFill>
                <a:latin typeface="Arial Black"/>
                <a:cs typeface="Arial Black"/>
              </a:rPr>
              <a:t>8</a:t>
            </a:r>
            <a:endParaRPr sz="900" dirty="0">
              <a:solidFill>
                <a:srgbClr val="42497D"/>
              </a:solidFill>
              <a:latin typeface="Arial Black"/>
              <a:cs typeface="Arial Black"/>
            </a:endParaRPr>
          </a:p>
        </p:txBody>
      </p:sp>
      <p:pic>
        <p:nvPicPr>
          <p:cNvPr id="11" name="object 1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432541" y="6048755"/>
            <a:ext cx="816864" cy="612648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81615" y="3043047"/>
            <a:ext cx="360045" cy="0"/>
          </a:xfrm>
          <a:custGeom>
            <a:avLst/>
            <a:gdLst/>
            <a:ahLst/>
            <a:cxnLst/>
            <a:rect l="l" t="t" r="r" b="b"/>
            <a:pathLst>
              <a:path w="360044">
                <a:moveTo>
                  <a:pt x="359994" y="0"/>
                </a:moveTo>
                <a:lnTo>
                  <a:pt x="0" y="0"/>
                </a:lnTo>
              </a:path>
            </a:pathLst>
          </a:custGeom>
          <a:ln w="63500">
            <a:solidFill>
              <a:srgbClr val="FF1C2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86378" y="0"/>
            <a:ext cx="2249424" cy="3368802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68258" y="2183679"/>
            <a:ext cx="258127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25" dirty="0">
                <a:solidFill>
                  <a:srgbClr val="FF1C25"/>
                </a:solidFill>
              </a:rPr>
              <a:t>EVENTOS</a:t>
            </a: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156197" y="0"/>
            <a:ext cx="6035802" cy="3368802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3489197"/>
            <a:ext cx="6035802" cy="3368802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156197" y="3489197"/>
            <a:ext cx="2249424" cy="3368802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828800" y="111665"/>
            <a:ext cx="659620" cy="494865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BFF43D22-9AD9-418A-AC72-1C0E69021FA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55" y="128629"/>
            <a:ext cx="1238250" cy="487215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660" y="-5467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1631" y="0"/>
                </a:moveTo>
                <a:lnTo>
                  <a:pt x="0" y="0"/>
                </a:lnTo>
                <a:lnTo>
                  <a:pt x="0" y="6857619"/>
                </a:lnTo>
                <a:lnTo>
                  <a:pt x="12191631" y="6857619"/>
                </a:lnTo>
                <a:lnTo>
                  <a:pt x="12191631" y="0"/>
                </a:lnTo>
                <a:close/>
              </a:path>
            </a:pathLst>
          </a:custGeom>
          <a:solidFill>
            <a:srgbClr val="42265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object 5">
            <a:extLst>
              <a:ext uri="{FF2B5EF4-FFF2-40B4-BE49-F238E27FC236}">
                <a16:creationId xmlns:a16="http://schemas.microsoft.com/office/drawing/2014/main" id="{B42B1F58-CD05-4245-8A02-05C77DB1FDD7}"/>
              </a:ext>
            </a:extLst>
          </p:cNvPr>
          <p:cNvPicPr/>
          <p:nvPr/>
        </p:nvPicPr>
        <p:blipFill rotWithShape="1">
          <a:blip r:embed="rId2" cstate="print"/>
          <a:srcRect b="17611"/>
          <a:stretch/>
        </p:blipFill>
        <p:spPr>
          <a:xfrm>
            <a:off x="6660" y="1675666"/>
            <a:ext cx="12191998" cy="5187513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3492150" y="640124"/>
            <a:ext cx="6696709" cy="3815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6235" marR="5080" indent="-344170">
              <a:lnSpc>
                <a:spcPct val="100000"/>
              </a:lnSpc>
              <a:spcBef>
                <a:spcPts val="95"/>
              </a:spcBef>
              <a:tabLst>
                <a:tab pos="356235" algn="l"/>
                <a:tab pos="5313045" algn="l"/>
              </a:tabLst>
            </a:pPr>
            <a:r>
              <a:rPr sz="1200" b="1" spc="-300" dirty="0">
                <a:solidFill>
                  <a:srgbClr val="FF1C25"/>
                </a:solidFill>
                <a:latin typeface="Verdana"/>
                <a:cs typeface="Verdana"/>
              </a:rPr>
              <a:t>1.</a:t>
            </a:r>
            <a:r>
              <a:rPr sz="1200" b="1" spc="-300" dirty="0">
                <a:solidFill>
                  <a:srgbClr val="FFFFFF"/>
                </a:solidFill>
                <a:latin typeface="Verdana"/>
                <a:cs typeface="Verdana"/>
              </a:rPr>
              <a:t>	</a:t>
            </a:r>
            <a:r>
              <a:rPr sz="1200" b="1" spc="-55" dirty="0">
                <a:solidFill>
                  <a:srgbClr val="FFFFFF"/>
                </a:solidFill>
                <a:latin typeface="Verdana"/>
                <a:cs typeface="Verdana"/>
              </a:rPr>
              <a:t>CONTESTAREMOS</a:t>
            </a:r>
            <a:r>
              <a:rPr sz="1200" b="1" spc="-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200" b="1" spc="-45" dirty="0">
                <a:solidFill>
                  <a:srgbClr val="FFFFFF"/>
                </a:solidFill>
                <a:latin typeface="Verdana"/>
                <a:cs typeface="Verdana"/>
              </a:rPr>
              <a:t>DUDAS</a:t>
            </a:r>
            <a:r>
              <a:rPr sz="1200" b="1" spc="-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200" b="1" spc="-45" dirty="0">
                <a:solidFill>
                  <a:srgbClr val="FFFFFF"/>
                </a:solidFill>
                <a:latin typeface="Verdana"/>
                <a:cs typeface="Verdana"/>
              </a:rPr>
              <a:t>EN</a:t>
            </a:r>
            <a:r>
              <a:rPr sz="1200" b="1" spc="-9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200" b="1" spc="-100" dirty="0">
                <a:solidFill>
                  <a:srgbClr val="FFFFFF"/>
                </a:solidFill>
                <a:latin typeface="Verdana"/>
                <a:cs typeface="Verdana"/>
              </a:rPr>
              <a:t>VIVO</a:t>
            </a:r>
            <a:r>
              <a:rPr sz="1200" b="1" spc="-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200" b="1" spc="-2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1200" b="1" spc="-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200" b="1" spc="-65" dirty="0">
                <a:solidFill>
                  <a:srgbClr val="FFFFFF"/>
                </a:solidFill>
                <a:latin typeface="Verdana"/>
                <a:cs typeface="Verdana"/>
              </a:rPr>
              <a:t>TRAVÉS </a:t>
            </a:r>
            <a:r>
              <a:rPr sz="1200" b="1" spc="-35" dirty="0">
                <a:solidFill>
                  <a:srgbClr val="FFFFFF"/>
                </a:solidFill>
                <a:latin typeface="Verdana"/>
                <a:cs typeface="Verdana"/>
              </a:rPr>
              <a:t>DEL</a:t>
            </a:r>
            <a:r>
              <a:rPr sz="1200" b="1" spc="-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200" b="1" spc="-45" dirty="0">
                <a:solidFill>
                  <a:srgbClr val="FFFFFF"/>
                </a:solidFill>
                <a:latin typeface="Verdana"/>
                <a:cs typeface="Verdana"/>
              </a:rPr>
              <a:t>CHAT</a:t>
            </a:r>
            <a:r>
              <a:rPr sz="1200" b="1" spc="-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200" b="1" spc="-90" dirty="0">
                <a:solidFill>
                  <a:srgbClr val="FFFFFF"/>
                </a:solidFill>
                <a:latin typeface="Verdana"/>
                <a:cs typeface="Verdana"/>
              </a:rPr>
              <a:t>Y</a:t>
            </a:r>
            <a:r>
              <a:rPr sz="1200" b="1" spc="13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200" b="1" spc="-80" dirty="0">
                <a:solidFill>
                  <a:srgbClr val="FFFFFF"/>
                </a:solidFill>
                <a:latin typeface="Verdana"/>
                <a:cs typeface="Verdana"/>
              </a:rPr>
              <a:t>TAMBIÉN </a:t>
            </a:r>
            <a:r>
              <a:rPr sz="1200" b="1" spc="-459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200" b="1" spc="-50" dirty="0">
                <a:solidFill>
                  <a:srgbClr val="FFFFFF"/>
                </a:solidFill>
                <a:latin typeface="Verdana"/>
                <a:cs typeface="Verdana"/>
              </a:rPr>
              <a:t>TENDREMOS</a:t>
            </a:r>
            <a:r>
              <a:rPr sz="1200" b="1" spc="-6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200" b="1" spc="-45" dirty="0">
                <a:solidFill>
                  <a:srgbClr val="FFFFFF"/>
                </a:solidFill>
                <a:latin typeface="Verdana"/>
                <a:cs typeface="Verdana"/>
              </a:rPr>
              <a:t>UNA</a:t>
            </a:r>
            <a:r>
              <a:rPr sz="1200" b="1" spc="-7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200" b="1" spc="-35" dirty="0">
                <a:solidFill>
                  <a:srgbClr val="FFFFFF"/>
                </a:solidFill>
                <a:latin typeface="Verdana"/>
                <a:cs typeface="Verdana"/>
              </a:rPr>
              <a:t>BREVE</a:t>
            </a:r>
            <a:r>
              <a:rPr sz="1200" b="1" spc="-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200" b="1" spc="-110" dirty="0">
                <a:solidFill>
                  <a:srgbClr val="FFFFFF"/>
                </a:solidFill>
                <a:latin typeface="Verdana"/>
                <a:cs typeface="Verdana"/>
              </a:rPr>
              <a:t>SESIÓN</a:t>
            </a:r>
            <a:r>
              <a:rPr sz="1200" b="1" spc="-8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200" b="1" spc="-20" dirty="0">
                <a:solidFill>
                  <a:srgbClr val="FFFFFF"/>
                </a:solidFill>
                <a:latin typeface="Verdana"/>
                <a:cs typeface="Verdana"/>
              </a:rPr>
              <a:t>DE</a:t>
            </a:r>
            <a:r>
              <a:rPr sz="1200" b="1" spc="3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200" b="1" spc="-60" dirty="0">
                <a:solidFill>
                  <a:srgbClr val="FFFFFF"/>
                </a:solidFill>
                <a:latin typeface="Verdana"/>
                <a:cs typeface="Verdana"/>
              </a:rPr>
              <a:t>PREGUNTAS</a:t>
            </a:r>
            <a:r>
              <a:rPr sz="1200" b="1" spc="-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200" b="1" spc="-90" dirty="0">
                <a:solidFill>
                  <a:srgbClr val="FFFFFF"/>
                </a:solidFill>
                <a:latin typeface="Verdana"/>
                <a:cs typeface="Verdana"/>
              </a:rPr>
              <a:t>Y</a:t>
            </a:r>
            <a:r>
              <a:rPr lang="es-ES" sz="1200" b="1" spc="-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200" b="1" spc="-75" dirty="0">
                <a:solidFill>
                  <a:srgbClr val="FFFFFF"/>
                </a:solidFill>
                <a:latin typeface="Verdana"/>
                <a:cs typeface="Verdana"/>
              </a:rPr>
              <a:t>RESPUESTAS.</a:t>
            </a:r>
            <a:endParaRPr sz="1200" dirty="0">
              <a:latin typeface="Verdana"/>
              <a:cs typeface="Verdan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494369" y="1130091"/>
            <a:ext cx="7120255" cy="3815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6235" marR="5080" indent="-344170">
              <a:lnSpc>
                <a:spcPct val="100000"/>
              </a:lnSpc>
              <a:spcBef>
                <a:spcPts val="95"/>
              </a:spcBef>
              <a:tabLst>
                <a:tab pos="356235" algn="l"/>
              </a:tabLst>
            </a:pPr>
            <a:r>
              <a:rPr sz="1200" b="1" spc="-160" dirty="0">
                <a:solidFill>
                  <a:srgbClr val="FF1C25"/>
                </a:solidFill>
                <a:latin typeface="Verdana"/>
                <a:cs typeface="Verdana"/>
              </a:rPr>
              <a:t>2.	</a:t>
            </a:r>
            <a:r>
              <a:rPr sz="1200" b="1" spc="-85" dirty="0">
                <a:solidFill>
                  <a:srgbClr val="FFFFFF"/>
                </a:solidFill>
                <a:latin typeface="Verdana"/>
                <a:cs typeface="Verdana"/>
              </a:rPr>
              <a:t>DIFUNDIREMOS</a:t>
            </a:r>
            <a:r>
              <a:rPr sz="1200" b="1" spc="-6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200" b="1" spc="-45" dirty="0">
                <a:solidFill>
                  <a:srgbClr val="FFFFFF"/>
                </a:solidFill>
                <a:latin typeface="Verdana"/>
                <a:cs typeface="Verdana"/>
              </a:rPr>
              <a:t>UNA</a:t>
            </a:r>
            <a:r>
              <a:rPr sz="1200" b="1" spc="-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200" b="1" spc="-35" dirty="0">
                <a:solidFill>
                  <a:srgbClr val="FFFFFF"/>
                </a:solidFill>
                <a:latin typeface="Verdana"/>
                <a:cs typeface="Verdana"/>
              </a:rPr>
              <a:t>BREVE</a:t>
            </a:r>
            <a:r>
              <a:rPr sz="1200" b="1" spc="-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200" b="1" spc="-50" dirty="0">
                <a:solidFill>
                  <a:srgbClr val="FFFFFF"/>
                </a:solidFill>
                <a:latin typeface="Verdana"/>
                <a:cs typeface="Verdana"/>
              </a:rPr>
              <a:t>ENCUESTA</a:t>
            </a:r>
            <a:r>
              <a:rPr sz="1200" b="1" spc="-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200" b="1" spc="-35" dirty="0">
                <a:solidFill>
                  <a:srgbClr val="FFFFFF"/>
                </a:solidFill>
                <a:latin typeface="Verdana"/>
                <a:cs typeface="Verdana"/>
              </a:rPr>
              <a:t>PARA</a:t>
            </a:r>
            <a:r>
              <a:rPr sz="1200" b="1" spc="-7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200" b="1" spc="-50" dirty="0">
                <a:solidFill>
                  <a:srgbClr val="FFFFFF"/>
                </a:solidFill>
                <a:latin typeface="Verdana"/>
                <a:cs typeface="Verdana"/>
              </a:rPr>
              <a:t>SABER</a:t>
            </a:r>
            <a:r>
              <a:rPr sz="1200" b="1" spc="-7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200" b="1" spc="-85" dirty="0">
                <a:solidFill>
                  <a:srgbClr val="FFFFFF"/>
                </a:solidFill>
                <a:latin typeface="Verdana"/>
                <a:cs typeface="Verdana"/>
              </a:rPr>
              <a:t>TUS</a:t>
            </a:r>
            <a:r>
              <a:rPr sz="1200" b="1" spc="-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200" b="1" spc="-70" dirty="0">
                <a:solidFill>
                  <a:srgbClr val="FFFFFF"/>
                </a:solidFill>
                <a:latin typeface="Verdana"/>
                <a:cs typeface="Verdana"/>
              </a:rPr>
              <a:t>NECESIDADES </a:t>
            </a:r>
            <a:r>
              <a:rPr sz="1200" b="1" spc="-46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200" b="1" spc="-90" dirty="0">
                <a:solidFill>
                  <a:srgbClr val="FFFFFF"/>
                </a:solidFill>
                <a:latin typeface="Verdana"/>
                <a:cs typeface="Verdana"/>
              </a:rPr>
              <a:t>Y</a:t>
            </a:r>
            <a:r>
              <a:rPr sz="1200" b="1" spc="1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200" b="1" spc="-30" dirty="0">
                <a:solidFill>
                  <a:srgbClr val="FFFFFF"/>
                </a:solidFill>
                <a:latin typeface="Verdana"/>
                <a:cs typeface="Verdana"/>
              </a:rPr>
              <a:t>PODER</a:t>
            </a:r>
            <a:r>
              <a:rPr sz="1200" b="1" spc="-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200" b="1" spc="-55" dirty="0">
                <a:solidFill>
                  <a:srgbClr val="FFFFFF"/>
                </a:solidFill>
                <a:latin typeface="Verdana"/>
                <a:cs typeface="Verdana"/>
              </a:rPr>
              <a:t>ATENDERTE</a:t>
            </a:r>
            <a:r>
              <a:rPr sz="1200" b="1" spc="-7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200" b="1" spc="-20" dirty="0">
                <a:solidFill>
                  <a:srgbClr val="FFFFFF"/>
                </a:solidFill>
                <a:latin typeface="Verdana"/>
                <a:cs typeface="Verdana"/>
              </a:rPr>
              <a:t>DE</a:t>
            </a:r>
            <a:r>
              <a:rPr sz="1200" b="1" spc="-7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200" b="1" spc="-40" dirty="0">
                <a:solidFill>
                  <a:srgbClr val="FFFFFF"/>
                </a:solidFill>
                <a:latin typeface="Verdana"/>
                <a:cs typeface="Verdana"/>
              </a:rPr>
              <a:t>MANERA</a:t>
            </a:r>
            <a:r>
              <a:rPr sz="1200" b="1" spc="-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200" b="1" spc="-70" dirty="0">
                <a:solidFill>
                  <a:srgbClr val="FFFFFF"/>
                </a:solidFill>
                <a:latin typeface="Verdana"/>
                <a:cs typeface="Verdana"/>
              </a:rPr>
              <a:t>PERSONALIZADA.</a:t>
            </a:r>
            <a:endParaRPr sz="1200" dirty="0">
              <a:latin typeface="Verdana"/>
              <a:cs typeface="Verdan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810000" y="100009"/>
            <a:ext cx="3629025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solidFill>
                  <a:srgbClr val="FF1C25"/>
                </a:solidFill>
                <a:latin typeface="Arial"/>
                <a:cs typeface="Arial"/>
              </a:rPr>
              <a:t>Durante</a:t>
            </a:r>
            <a:r>
              <a:rPr sz="2400" b="1" spc="-10" dirty="0">
                <a:solidFill>
                  <a:srgbClr val="FF1C25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F1C25"/>
                </a:solidFill>
                <a:latin typeface="Arial"/>
                <a:cs typeface="Arial"/>
              </a:rPr>
              <a:t>este</a:t>
            </a:r>
            <a:r>
              <a:rPr sz="2400" b="1" spc="-15" dirty="0">
                <a:solidFill>
                  <a:srgbClr val="FF1C25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FF1C25"/>
                </a:solidFill>
                <a:latin typeface="Arial"/>
                <a:cs typeface="Arial"/>
              </a:rPr>
              <a:t>webinar</a:t>
            </a:r>
            <a:endParaRPr sz="2400" dirty="0">
              <a:solidFill>
                <a:srgbClr val="FF1C25"/>
              </a:solidFill>
              <a:latin typeface="Arial"/>
              <a:cs typeface="Arial"/>
            </a:endParaRPr>
          </a:p>
        </p:txBody>
      </p:sp>
      <p:pic>
        <p:nvPicPr>
          <p:cNvPr id="11" name="object 1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049000" y="364944"/>
            <a:ext cx="817624" cy="612647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E3139EA1-8303-4395-9E15-AC241DB350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205" y="190866"/>
            <a:ext cx="2614612" cy="1028101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38200" y="838200"/>
            <a:ext cx="2562605" cy="2517648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520440" y="838200"/>
            <a:ext cx="2562606" cy="1252727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203441" y="838200"/>
            <a:ext cx="2562606" cy="2517648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179557" y="838200"/>
            <a:ext cx="1174242" cy="2517648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885681" y="838200"/>
            <a:ext cx="1174242" cy="2517648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520440" y="2211323"/>
            <a:ext cx="2562606" cy="3808476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6192011" y="3475482"/>
            <a:ext cx="5150358" cy="2544318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825501" y="6460166"/>
            <a:ext cx="1094740" cy="13529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800" spc="-5" dirty="0">
                <a:solidFill>
                  <a:srgbClr val="FF1C25"/>
                </a:solidFill>
                <a:latin typeface="Arial Black"/>
                <a:cs typeface="Arial Black"/>
              </a:rPr>
              <a:t>G</a:t>
            </a:r>
            <a:r>
              <a:rPr sz="800" spc="320" dirty="0">
                <a:solidFill>
                  <a:srgbClr val="FF1C25"/>
                </a:solidFill>
                <a:latin typeface="Arial Black"/>
                <a:cs typeface="Arial Black"/>
              </a:rPr>
              <a:t> </a:t>
            </a:r>
            <a:r>
              <a:rPr sz="800" spc="-5" dirty="0">
                <a:solidFill>
                  <a:srgbClr val="FF1C25"/>
                </a:solidFill>
                <a:latin typeface="Arial Black"/>
                <a:cs typeface="Arial Black"/>
              </a:rPr>
              <a:t>R</a:t>
            </a:r>
            <a:r>
              <a:rPr sz="800" spc="315" dirty="0">
                <a:solidFill>
                  <a:srgbClr val="FF1C25"/>
                </a:solidFill>
                <a:latin typeface="Arial Black"/>
                <a:cs typeface="Arial Black"/>
              </a:rPr>
              <a:t> </a:t>
            </a:r>
            <a:r>
              <a:rPr sz="800" spc="-5" dirty="0">
                <a:solidFill>
                  <a:srgbClr val="FF1C25"/>
                </a:solidFill>
                <a:latin typeface="Arial Black"/>
                <a:cs typeface="Arial Black"/>
              </a:rPr>
              <a:t>I</a:t>
            </a:r>
            <a:r>
              <a:rPr sz="800" spc="325" dirty="0">
                <a:solidFill>
                  <a:srgbClr val="FF1C25"/>
                </a:solidFill>
                <a:latin typeface="Arial Black"/>
                <a:cs typeface="Arial Black"/>
              </a:rPr>
              <a:t> </a:t>
            </a:r>
            <a:r>
              <a:rPr sz="800" spc="-5" dirty="0">
                <a:solidFill>
                  <a:srgbClr val="FF1C25"/>
                </a:solidFill>
                <a:latin typeface="Arial Black"/>
                <a:cs typeface="Arial Black"/>
              </a:rPr>
              <a:t>F</a:t>
            </a:r>
            <a:r>
              <a:rPr sz="800" spc="320" dirty="0">
                <a:solidFill>
                  <a:srgbClr val="FF1C25"/>
                </a:solidFill>
                <a:latin typeface="Arial Black"/>
                <a:cs typeface="Arial Black"/>
              </a:rPr>
              <a:t> </a:t>
            </a:r>
            <a:r>
              <a:rPr sz="800" spc="-5" dirty="0">
                <a:solidFill>
                  <a:srgbClr val="FF1C25"/>
                </a:solidFill>
                <a:latin typeface="Arial Black"/>
                <a:cs typeface="Arial Black"/>
              </a:rPr>
              <a:t>F</a:t>
            </a:r>
            <a:r>
              <a:rPr sz="800" spc="320" dirty="0">
                <a:solidFill>
                  <a:srgbClr val="FF1C25"/>
                </a:solidFill>
                <a:latin typeface="Arial Black"/>
                <a:cs typeface="Arial Black"/>
              </a:rPr>
              <a:t> </a:t>
            </a:r>
            <a:r>
              <a:rPr sz="800" spc="-5" dirty="0">
                <a:solidFill>
                  <a:srgbClr val="FF1C25"/>
                </a:solidFill>
                <a:latin typeface="Arial Black"/>
                <a:cs typeface="Arial Black"/>
              </a:rPr>
              <a:t>I</a:t>
            </a:r>
            <a:r>
              <a:rPr sz="800" spc="325" dirty="0">
                <a:solidFill>
                  <a:srgbClr val="FF1C25"/>
                </a:solidFill>
                <a:latin typeface="Arial Black"/>
                <a:cs typeface="Arial Black"/>
              </a:rPr>
              <a:t> </a:t>
            </a:r>
            <a:r>
              <a:rPr sz="800" spc="-5" dirty="0">
                <a:solidFill>
                  <a:srgbClr val="FF1C25"/>
                </a:solidFill>
                <a:latin typeface="Arial Black"/>
                <a:cs typeface="Arial Black"/>
              </a:rPr>
              <a:t>T</a:t>
            </a:r>
            <a:r>
              <a:rPr sz="800" spc="320" dirty="0">
                <a:solidFill>
                  <a:srgbClr val="FF1C25"/>
                </a:solidFill>
                <a:latin typeface="Arial Black"/>
                <a:cs typeface="Arial Black"/>
              </a:rPr>
              <a:t> </a:t>
            </a:r>
            <a:r>
              <a:rPr sz="800" spc="-5" dirty="0">
                <a:solidFill>
                  <a:srgbClr val="FF1C25"/>
                </a:solidFill>
                <a:latin typeface="Arial Black"/>
                <a:cs typeface="Arial Black"/>
              </a:rPr>
              <a:t>H</a:t>
            </a:r>
            <a:endParaRPr sz="800" dirty="0">
              <a:solidFill>
                <a:srgbClr val="FF1C25"/>
              </a:solidFill>
              <a:latin typeface="Arial Black"/>
              <a:cs typeface="Arial Black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081269" y="6460166"/>
            <a:ext cx="1012190" cy="13529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800" spc="-5" dirty="0">
                <a:solidFill>
                  <a:srgbClr val="FF1C25"/>
                </a:solidFill>
                <a:latin typeface="Arial Black"/>
                <a:cs typeface="Arial Black"/>
              </a:rPr>
              <a:t>C</a:t>
            </a:r>
            <a:r>
              <a:rPr sz="800" spc="310" dirty="0">
                <a:solidFill>
                  <a:srgbClr val="FF1C25"/>
                </a:solidFill>
                <a:latin typeface="Arial Black"/>
                <a:cs typeface="Arial Black"/>
              </a:rPr>
              <a:t> </a:t>
            </a:r>
            <a:r>
              <a:rPr sz="800" spc="-5" dirty="0">
                <a:solidFill>
                  <a:srgbClr val="FF1C25"/>
                </a:solidFill>
                <a:latin typeface="Arial Black"/>
                <a:cs typeface="Arial Black"/>
              </a:rPr>
              <a:t>O</a:t>
            </a:r>
            <a:r>
              <a:rPr sz="800" spc="320" dirty="0">
                <a:solidFill>
                  <a:srgbClr val="FF1C25"/>
                </a:solidFill>
                <a:latin typeface="Arial Black"/>
                <a:cs typeface="Arial Black"/>
              </a:rPr>
              <a:t> </a:t>
            </a:r>
            <a:r>
              <a:rPr sz="800" spc="-5" dirty="0">
                <a:solidFill>
                  <a:srgbClr val="FF1C25"/>
                </a:solidFill>
                <a:latin typeface="Arial Black"/>
                <a:cs typeface="Arial Black"/>
              </a:rPr>
              <a:t>L</a:t>
            </a:r>
            <a:r>
              <a:rPr sz="800" spc="320" dirty="0">
                <a:solidFill>
                  <a:srgbClr val="FF1C25"/>
                </a:solidFill>
                <a:latin typeface="Arial Black"/>
                <a:cs typeface="Arial Black"/>
              </a:rPr>
              <a:t> </a:t>
            </a:r>
            <a:r>
              <a:rPr sz="800" spc="-5" dirty="0">
                <a:solidFill>
                  <a:srgbClr val="FF1C25"/>
                </a:solidFill>
                <a:latin typeface="Arial Black"/>
                <a:cs typeface="Arial Black"/>
              </a:rPr>
              <a:t>L</a:t>
            </a:r>
            <a:r>
              <a:rPr sz="800" spc="320" dirty="0">
                <a:solidFill>
                  <a:srgbClr val="FF1C25"/>
                </a:solidFill>
                <a:latin typeface="Arial Black"/>
                <a:cs typeface="Arial Black"/>
              </a:rPr>
              <a:t> </a:t>
            </a:r>
            <a:r>
              <a:rPr sz="800" spc="-5" dirty="0">
                <a:solidFill>
                  <a:srgbClr val="FF1C25"/>
                </a:solidFill>
                <a:latin typeface="Arial Black"/>
                <a:cs typeface="Arial Black"/>
              </a:rPr>
              <a:t>E</a:t>
            </a:r>
            <a:r>
              <a:rPr sz="800" spc="320" dirty="0">
                <a:solidFill>
                  <a:srgbClr val="FF1C25"/>
                </a:solidFill>
                <a:latin typeface="Arial Black"/>
                <a:cs typeface="Arial Black"/>
              </a:rPr>
              <a:t> </a:t>
            </a:r>
            <a:r>
              <a:rPr sz="800" spc="-5" dirty="0">
                <a:solidFill>
                  <a:srgbClr val="FF1C25"/>
                </a:solidFill>
                <a:latin typeface="Arial Black"/>
                <a:cs typeface="Arial Black"/>
              </a:rPr>
              <a:t>G</a:t>
            </a:r>
            <a:r>
              <a:rPr sz="800" spc="320" dirty="0">
                <a:solidFill>
                  <a:srgbClr val="FF1C25"/>
                </a:solidFill>
                <a:latin typeface="Arial Black"/>
                <a:cs typeface="Arial Black"/>
              </a:rPr>
              <a:t> </a:t>
            </a:r>
            <a:r>
              <a:rPr sz="800" spc="-5" dirty="0">
                <a:solidFill>
                  <a:srgbClr val="FF1C25"/>
                </a:solidFill>
                <a:latin typeface="Arial Black"/>
                <a:cs typeface="Arial Black"/>
              </a:rPr>
              <a:t>E</a:t>
            </a:r>
            <a:endParaRPr sz="800" dirty="0">
              <a:solidFill>
                <a:srgbClr val="FF1C25"/>
              </a:solidFill>
              <a:latin typeface="Arial Black"/>
              <a:cs typeface="Arial Black"/>
            </a:endParaRPr>
          </a:p>
        </p:txBody>
      </p:sp>
      <p:pic>
        <p:nvPicPr>
          <p:cNvPr id="12" name="object 12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838200" y="3475482"/>
            <a:ext cx="2562605" cy="2544318"/>
          </a:xfrm>
          <a:prstGeom prst="rect">
            <a:avLst/>
          </a:prstGeom>
        </p:spPr>
      </p:pic>
      <p:pic>
        <p:nvPicPr>
          <p:cNvPr id="19" name="object 15">
            <a:extLst>
              <a:ext uri="{FF2B5EF4-FFF2-40B4-BE49-F238E27FC236}">
                <a16:creationId xmlns:a16="http://schemas.microsoft.com/office/drawing/2014/main" id="{618683D5-BD3E-454B-B62D-0B7B67E2EB16}"/>
              </a:ext>
            </a:extLst>
          </p:cNvPr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228600" y="138128"/>
            <a:ext cx="692338" cy="519411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51D81FAF-6741-4383-BDD4-ACEDE338514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4200" y="74636"/>
            <a:ext cx="1238250" cy="487215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784853" y="0"/>
            <a:ext cx="4622800" cy="6858000"/>
          </a:xfrm>
          <a:custGeom>
            <a:avLst/>
            <a:gdLst/>
            <a:ahLst/>
            <a:cxnLst/>
            <a:rect l="l" t="t" r="r" b="b"/>
            <a:pathLst>
              <a:path w="4622800" h="6858000">
                <a:moveTo>
                  <a:pt x="0" y="6858000"/>
                </a:moveTo>
                <a:lnTo>
                  <a:pt x="4622292" y="6858000"/>
                </a:lnTo>
                <a:lnTo>
                  <a:pt x="4622292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1C25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87811" y="0"/>
            <a:ext cx="1504187" cy="650747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3784854" cy="6858000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407145" y="0"/>
            <a:ext cx="3784866" cy="6858000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192313" y="6459403"/>
            <a:ext cx="116141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FFFFFF"/>
                </a:solidFill>
                <a:latin typeface="Arial Black"/>
                <a:cs typeface="Arial Black"/>
              </a:rPr>
              <a:t>G</a:t>
            </a:r>
            <a:r>
              <a:rPr sz="900" spc="28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900" dirty="0">
                <a:solidFill>
                  <a:srgbClr val="FFFFFF"/>
                </a:solidFill>
                <a:latin typeface="Arial Black"/>
                <a:cs typeface="Arial Black"/>
              </a:rPr>
              <a:t>R</a:t>
            </a:r>
            <a:r>
              <a:rPr sz="900" spc="29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900" spc="-5" dirty="0">
                <a:solidFill>
                  <a:srgbClr val="FFFFFF"/>
                </a:solidFill>
                <a:latin typeface="Arial Black"/>
                <a:cs typeface="Arial Black"/>
              </a:rPr>
              <a:t>I</a:t>
            </a:r>
            <a:r>
              <a:rPr sz="900" spc="28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900" dirty="0">
                <a:solidFill>
                  <a:srgbClr val="FFFFFF"/>
                </a:solidFill>
                <a:latin typeface="Arial Black"/>
                <a:cs typeface="Arial Black"/>
              </a:rPr>
              <a:t>F</a:t>
            </a:r>
            <a:r>
              <a:rPr sz="900" spc="28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900" dirty="0">
                <a:solidFill>
                  <a:srgbClr val="FFFFFF"/>
                </a:solidFill>
                <a:latin typeface="Arial Black"/>
                <a:cs typeface="Arial Black"/>
              </a:rPr>
              <a:t>F</a:t>
            </a:r>
            <a:r>
              <a:rPr sz="900" spc="28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900" spc="-5" dirty="0">
                <a:solidFill>
                  <a:srgbClr val="FFFFFF"/>
                </a:solidFill>
                <a:latin typeface="Arial Black"/>
                <a:cs typeface="Arial Black"/>
              </a:rPr>
              <a:t>I</a:t>
            </a:r>
            <a:r>
              <a:rPr sz="900" spc="28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900" spc="-5" dirty="0">
                <a:solidFill>
                  <a:srgbClr val="FFFFFF"/>
                </a:solidFill>
                <a:latin typeface="Arial Black"/>
                <a:cs typeface="Arial Black"/>
              </a:rPr>
              <a:t>T</a:t>
            </a:r>
            <a:r>
              <a:rPr sz="900" spc="28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900" dirty="0">
                <a:solidFill>
                  <a:srgbClr val="FFFFFF"/>
                </a:solidFill>
                <a:latin typeface="Arial Black"/>
                <a:cs typeface="Arial Black"/>
              </a:rPr>
              <a:t>H</a:t>
            </a:r>
            <a:endParaRPr sz="900">
              <a:latin typeface="Arial Black"/>
              <a:cs typeface="Arial Black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519624" y="6459403"/>
            <a:ext cx="107950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FFFFFF"/>
                </a:solidFill>
                <a:latin typeface="Arial Black"/>
                <a:cs typeface="Arial Black"/>
              </a:rPr>
              <a:t>C</a:t>
            </a:r>
            <a:r>
              <a:rPr sz="900" spc="28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900" dirty="0">
                <a:solidFill>
                  <a:srgbClr val="FFFFFF"/>
                </a:solidFill>
                <a:latin typeface="Arial Black"/>
                <a:cs typeface="Arial Black"/>
              </a:rPr>
              <a:t>O</a:t>
            </a:r>
            <a:r>
              <a:rPr sz="900" spc="28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900" dirty="0">
                <a:solidFill>
                  <a:srgbClr val="FFFFFF"/>
                </a:solidFill>
                <a:latin typeface="Arial Black"/>
                <a:cs typeface="Arial Black"/>
              </a:rPr>
              <a:t>L</a:t>
            </a:r>
            <a:r>
              <a:rPr sz="900" spc="28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900" dirty="0">
                <a:solidFill>
                  <a:srgbClr val="FFFFFF"/>
                </a:solidFill>
                <a:latin typeface="Arial Black"/>
                <a:cs typeface="Arial Black"/>
              </a:rPr>
              <a:t>L</a:t>
            </a:r>
            <a:r>
              <a:rPr sz="900" spc="28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900" spc="-5" dirty="0">
                <a:solidFill>
                  <a:srgbClr val="FFFFFF"/>
                </a:solidFill>
                <a:latin typeface="Arial Black"/>
                <a:cs typeface="Arial Black"/>
              </a:rPr>
              <a:t>E</a:t>
            </a:r>
            <a:r>
              <a:rPr sz="900" spc="28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900" dirty="0">
                <a:solidFill>
                  <a:srgbClr val="FFFFFF"/>
                </a:solidFill>
                <a:latin typeface="Arial Black"/>
                <a:cs typeface="Arial Black"/>
              </a:rPr>
              <a:t>G</a:t>
            </a:r>
            <a:r>
              <a:rPr sz="900" spc="28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900" spc="-5" dirty="0">
                <a:solidFill>
                  <a:srgbClr val="FFFFFF"/>
                </a:solidFill>
                <a:latin typeface="Arial Black"/>
                <a:cs typeface="Arial Black"/>
              </a:rPr>
              <a:t>E</a:t>
            </a:r>
            <a:endParaRPr sz="900">
              <a:latin typeface="Arial Black"/>
              <a:cs typeface="Arial Black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1187973" y="6390822"/>
            <a:ext cx="178435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" sz="900" dirty="0">
                <a:solidFill>
                  <a:srgbClr val="3C4981"/>
                </a:solidFill>
                <a:latin typeface="Arial Black"/>
                <a:cs typeface="Arial Black"/>
              </a:rPr>
              <a:t>51</a:t>
            </a:r>
            <a:endParaRPr sz="900" dirty="0">
              <a:solidFill>
                <a:srgbClr val="3C4981"/>
              </a:solidFill>
              <a:latin typeface="Arial Black"/>
              <a:cs typeface="Arial Black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937129" y="905636"/>
            <a:ext cx="360045" cy="0"/>
          </a:xfrm>
          <a:custGeom>
            <a:avLst/>
            <a:gdLst/>
            <a:ahLst/>
            <a:cxnLst/>
            <a:rect l="l" t="t" r="r" b="b"/>
            <a:pathLst>
              <a:path w="360045">
                <a:moveTo>
                  <a:pt x="359994" y="0"/>
                </a:moveTo>
                <a:lnTo>
                  <a:pt x="0" y="0"/>
                </a:lnTo>
              </a:path>
            </a:pathLst>
          </a:custGeom>
          <a:ln w="63500">
            <a:solidFill>
              <a:srgbClr val="42265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4076292" y="1702801"/>
            <a:ext cx="4149027" cy="575157"/>
          </a:xfrm>
          <a:prstGeom prst="rect">
            <a:avLst/>
          </a:prstGeom>
        </p:spPr>
        <p:txBody>
          <a:bodyPr vert="horz" wrap="square" lIns="0" tIns="74295" rIns="0" bIns="0" rtlCol="0">
            <a:spAutoFit/>
          </a:bodyPr>
          <a:lstStyle/>
          <a:p>
            <a:pPr marL="127000" marR="5080" indent="-114300">
              <a:lnSpc>
                <a:spcPts val="3890"/>
              </a:lnSpc>
              <a:spcBef>
                <a:spcPts val="585"/>
              </a:spcBef>
            </a:pPr>
            <a:r>
              <a:rPr lang="es-ES" spc="150" dirty="0">
                <a:solidFill>
                  <a:srgbClr val="FFFFFF"/>
                </a:solidFill>
              </a:rPr>
              <a:t>ALOJAMIENTO</a:t>
            </a:r>
            <a:endParaRPr spc="145" dirty="0">
              <a:solidFill>
                <a:srgbClr val="FFFFFF"/>
              </a:solidFill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220210" y="2727426"/>
            <a:ext cx="3704590" cy="58939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>
              <a:lnSpc>
                <a:spcPct val="120000"/>
              </a:lnSpc>
              <a:spcBef>
                <a:spcPts val="100"/>
              </a:spcBef>
            </a:pPr>
            <a:r>
              <a:rPr lang="es-ES" sz="1600" dirty="0">
                <a:solidFill>
                  <a:srgbClr val="FFFFFF"/>
                </a:solidFill>
                <a:latin typeface="Arial MT"/>
                <a:cs typeface="Arial MT"/>
              </a:rPr>
              <a:t>Familias </a:t>
            </a:r>
          </a:p>
          <a:p>
            <a:pPr marL="12065" marR="5080">
              <a:lnSpc>
                <a:spcPct val="120000"/>
              </a:lnSpc>
              <a:spcBef>
                <a:spcPts val="100"/>
              </a:spcBef>
            </a:pPr>
            <a:r>
              <a:rPr lang="es-ES" sz="1600" dirty="0">
                <a:solidFill>
                  <a:srgbClr val="FFFFFF"/>
                </a:solidFill>
                <a:latin typeface="Arial MT"/>
                <a:cs typeface="Arial MT"/>
              </a:rPr>
              <a:t>Residencias</a:t>
            </a:r>
            <a:endParaRPr sz="1600" dirty="0">
              <a:latin typeface="Arial MT"/>
              <a:cs typeface="Arial MT"/>
            </a:endParaRPr>
          </a:p>
        </p:txBody>
      </p:sp>
      <p:pic>
        <p:nvPicPr>
          <p:cNvPr id="13" name="object 1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978746" y="5924889"/>
            <a:ext cx="816864" cy="612648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ED778AF8-75F2-4409-9F4E-5FD097B1DBF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0273" y="5909154"/>
            <a:ext cx="1370154" cy="538763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9"/>
          <p:cNvSpPr/>
          <p:nvPr/>
        </p:nvSpPr>
        <p:spPr>
          <a:xfrm>
            <a:off x="8248380" y="1541563"/>
            <a:ext cx="3670335" cy="4475071"/>
          </a:xfrm>
          <a:prstGeom prst="rect">
            <a:avLst/>
          </a:prstGeom>
          <a:solidFill>
            <a:srgbClr val="422656"/>
          </a:solidFill>
          <a:ln>
            <a:noFill/>
          </a:ln>
        </p:spPr>
        <p:txBody>
          <a:bodyPr spcFirstLastPara="1" wrap="square" lIns="55440" tIns="27713" rIns="55440" bIns="27713" anchor="ctr" anchorCtr="0">
            <a:noAutofit/>
          </a:bodyPr>
          <a:lstStyle/>
          <a:p>
            <a:pPr algn="ctr">
              <a:buClr>
                <a:srgbClr val="000000"/>
              </a:buClr>
              <a:buSzPts val="1800"/>
            </a:pPr>
            <a:endParaRPr sz="1092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1" name="Google Shape;481;p19"/>
          <p:cNvSpPr/>
          <p:nvPr/>
        </p:nvSpPr>
        <p:spPr>
          <a:xfrm>
            <a:off x="428" y="6201465"/>
            <a:ext cx="12191145" cy="65653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55440" tIns="27713" rIns="55440" bIns="27713" anchor="ctr" anchorCtr="0">
            <a:noAutofit/>
          </a:bodyPr>
          <a:lstStyle/>
          <a:p>
            <a:pPr algn="ctr">
              <a:buClr>
                <a:srgbClr val="000000"/>
              </a:buClr>
              <a:buSzPts val="1800"/>
            </a:pPr>
            <a:endParaRPr sz="1092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2" name="Google Shape;482;p19"/>
          <p:cNvSpPr/>
          <p:nvPr/>
        </p:nvSpPr>
        <p:spPr>
          <a:xfrm>
            <a:off x="309579" y="1541563"/>
            <a:ext cx="3670335" cy="4475071"/>
          </a:xfrm>
          <a:prstGeom prst="rect">
            <a:avLst/>
          </a:prstGeom>
          <a:solidFill>
            <a:srgbClr val="422656"/>
          </a:solidFill>
          <a:ln>
            <a:noFill/>
          </a:ln>
        </p:spPr>
        <p:txBody>
          <a:bodyPr spcFirstLastPara="1" wrap="square" lIns="55440" tIns="27713" rIns="55440" bIns="27713" anchor="ctr" anchorCtr="0">
            <a:noAutofit/>
          </a:bodyPr>
          <a:lstStyle/>
          <a:p>
            <a:pPr algn="ctr">
              <a:buClr>
                <a:srgbClr val="000000"/>
              </a:buClr>
              <a:buSzPts val="1800"/>
            </a:pPr>
            <a:endParaRPr sz="1092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3" name="Google Shape;483;p19"/>
          <p:cNvSpPr txBox="1">
            <a:spLocks noGrp="1"/>
          </p:cNvSpPr>
          <p:nvPr>
            <p:ph type="title"/>
          </p:nvPr>
        </p:nvSpPr>
        <p:spPr>
          <a:xfrm>
            <a:off x="820763" y="626574"/>
            <a:ext cx="3411322" cy="4693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307" rIns="0" bIns="0" anchor="t" anchorCtr="0">
            <a:spAutoFit/>
          </a:bodyPr>
          <a:lstStyle/>
          <a:p>
            <a:pPr marL="7701" rtl="0"/>
            <a:r>
              <a:rPr lang="es-MX" sz="3002" u="none" dirty="0">
                <a:solidFill>
                  <a:srgbClr val="FF1C25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La vida en Irlanda</a:t>
            </a:r>
            <a:endParaRPr sz="3002" dirty="0">
              <a:solidFill>
                <a:srgbClr val="FF1C25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484" name="Google Shape;484;p19"/>
          <p:cNvSpPr txBox="1"/>
          <p:nvPr/>
        </p:nvSpPr>
        <p:spPr>
          <a:xfrm>
            <a:off x="9009846" y="2720045"/>
            <a:ext cx="2290558" cy="19110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0149" rIns="0" bIns="0" anchor="t" anchorCtr="0">
            <a:spAutoFit/>
          </a:bodyPr>
          <a:lstStyle/>
          <a:p>
            <a:pPr marL="7701" algn="just">
              <a:buClr>
                <a:srgbClr val="000000"/>
              </a:buClr>
              <a:buSzPts val="2950"/>
            </a:pPr>
            <a:r>
              <a:rPr lang="es-MX" sz="1789" b="1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Meses posteriores</a:t>
            </a:r>
            <a:endParaRPr sz="1789" dirty="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7701">
              <a:spcBef>
                <a:spcPts val="810"/>
              </a:spcBef>
              <a:buClr>
                <a:srgbClr val="000000"/>
              </a:buClr>
              <a:buSzPts val="2450"/>
            </a:pPr>
            <a:r>
              <a:rPr lang="es-MX" sz="1486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Alojamiento: Promedio 500€</a:t>
            </a:r>
            <a:endParaRPr sz="1486" dirty="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7701" marR="925309">
              <a:lnSpc>
                <a:spcPct val="171000"/>
              </a:lnSpc>
              <a:buClr>
                <a:srgbClr val="000000"/>
              </a:buClr>
              <a:buSzPts val="2450"/>
            </a:pPr>
            <a:r>
              <a:rPr lang="es-MX" sz="1486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Transporte: 100€  Comida: 200€  </a:t>
            </a:r>
            <a:r>
              <a:rPr lang="es-MX" sz="1486" b="1" dirty="0">
                <a:solidFill>
                  <a:schemeClr val="bg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TOTAL 800€</a:t>
            </a:r>
            <a:endParaRPr sz="1486" dirty="0">
              <a:solidFill>
                <a:schemeClr val="bg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485" name="Google Shape;485;p19"/>
          <p:cNvSpPr txBox="1"/>
          <p:nvPr/>
        </p:nvSpPr>
        <p:spPr>
          <a:xfrm>
            <a:off x="880723" y="2514600"/>
            <a:ext cx="2741720" cy="33008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0149" rIns="0" bIns="0" anchor="t" anchorCtr="0">
            <a:spAutoFit/>
          </a:bodyPr>
          <a:lstStyle/>
          <a:p>
            <a:pPr marL="7701" algn="just">
              <a:buClr>
                <a:srgbClr val="000000"/>
              </a:buClr>
              <a:buSzPts val="2950"/>
            </a:pPr>
            <a:r>
              <a:rPr lang="es-MX" sz="1789" b="1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Primer mes</a:t>
            </a:r>
            <a:endParaRPr sz="1789" dirty="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7701" marR="245671">
              <a:lnSpc>
                <a:spcPct val="101000"/>
              </a:lnSpc>
              <a:spcBef>
                <a:spcPts val="794"/>
              </a:spcBef>
              <a:buClr>
                <a:srgbClr val="000000"/>
              </a:buClr>
              <a:buSzPts val="2450"/>
            </a:pPr>
            <a:r>
              <a:rPr lang="es-MX" sz="1486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Alojamiento: normalmente,  adelantar un mes de depósito.  Promedio 500€ + primer mes de  alquiler (500€)</a:t>
            </a:r>
            <a:endParaRPr sz="1486" dirty="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7701" marR="3081">
              <a:lnSpc>
                <a:spcPct val="150000"/>
              </a:lnSpc>
              <a:spcBef>
                <a:spcPts val="3"/>
              </a:spcBef>
              <a:buClr>
                <a:srgbClr val="000000"/>
              </a:buClr>
              <a:buSzPts val="2450"/>
            </a:pPr>
            <a:r>
              <a:rPr lang="es-MX" sz="1486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IRP (GNIB): 300€ de tasa de trámite  </a:t>
            </a:r>
            <a:endParaRPr sz="1486" dirty="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7701" marR="3081" algn="just">
              <a:lnSpc>
                <a:spcPct val="171000"/>
              </a:lnSpc>
              <a:spcBef>
                <a:spcPts val="3"/>
              </a:spcBef>
              <a:buClr>
                <a:srgbClr val="000000"/>
              </a:buClr>
              <a:buSzPts val="2450"/>
            </a:pPr>
            <a:r>
              <a:rPr lang="es-MX" sz="1486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Transporte: 100€</a:t>
            </a:r>
            <a:endParaRPr sz="1486" dirty="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7701" algn="just">
              <a:spcBef>
                <a:spcPts val="1264"/>
              </a:spcBef>
              <a:buClr>
                <a:srgbClr val="000000"/>
              </a:buClr>
              <a:buSzPts val="2450"/>
            </a:pPr>
            <a:r>
              <a:rPr lang="es-MX" sz="1486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Comida: 200€</a:t>
            </a:r>
            <a:endParaRPr sz="1486" dirty="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7701" algn="just">
              <a:spcBef>
                <a:spcPts val="1267"/>
              </a:spcBef>
              <a:buClr>
                <a:srgbClr val="000000"/>
              </a:buClr>
              <a:buSzPts val="2450"/>
            </a:pPr>
            <a:r>
              <a:rPr lang="es-MX" sz="1486" b="1" dirty="0">
                <a:solidFill>
                  <a:schemeClr val="bg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TOTAL 1.600€</a:t>
            </a:r>
            <a:endParaRPr sz="1486" dirty="0">
              <a:solidFill>
                <a:schemeClr val="bg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486" name="Google Shape;486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24937" y="1541563"/>
            <a:ext cx="3263073" cy="4475071"/>
          </a:xfrm>
          <a:prstGeom prst="rect">
            <a:avLst/>
          </a:prstGeom>
          <a:noFill/>
          <a:ln>
            <a:noFill/>
          </a:ln>
        </p:spPr>
      </p:pic>
      <p:sp>
        <p:nvSpPr>
          <p:cNvPr id="491" name="Google Shape;491;p19"/>
          <p:cNvSpPr/>
          <p:nvPr/>
        </p:nvSpPr>
        <p:spPr>
          <a:xfrm>
            <a:off x="1934393" y="2062174"/>
            <a:ext cx="491523" cy="491523"/>
          </a:xfrm>
          <a:custGeom>
            <a:avLst/>
            <a:gdLst/>
            <a:ahLst/>
            <a:cxnLst/>
            <a:rect l="l" t="t" r="r" b="b"/>
            <a:pathLst>
              <a:path w="542289" h="542289" extrusionOk="0">
                <a:moveTo>
                  <a:pt x="270934" y="541868"/>
                </a:moveTo>
                <a:lnTo>
                  <a:pt x="319633" y="537503"/>
                </a:lnTo>
                <a:lnTo>
                  <a:pt x="365470" y="524917"/>
                </a:lnTo>
                <a:lnTo>
                  <a:pt x="407678" y="504877"/>
                </a:lnTo>
                <a:lnTo>
                  <a:pt x="445492" y="478146"/>
                </a:lnTo>
                <a:lnTo>
                  <a:pt x="478146" y="445492"/>
                </a:lnTo>
                <a:lnTo>
                  <a:pt x="504877" y="407678"/>
                </a:lnTo>
                <a:lnTo>
                  <a:pt x="524917" y="365470"/>
                </a:lnTo>
                <a:lnTo>
                  <a:pt x="537503" y="319633"/>
                </a:lnTo>
                <a:lnTo>
                  <a:pt x="541868" y="270934"/>
                </a:lnTo>
                <a:lnTo>
                  <a:pt x="537503" y="222234"/>
                </a:lnTo>
                <a:lnTo>
                  <a:pt x="524917" y="176398"/>
                </a:lnTo>
                <a:lnTo>
                  <a:pt x="504877" y="134190"/>
                </a:lnTo>
                <a:lnTo>
                  <a:pt x="478146" y="96376"/>
                </a:lnTo>
                <a:lnTo>
                  <a:pt x="445492" y="63721"/>
                </a:lnTo>
                <a:lnTo>
                  <a:pt x="407678" y="36991"/>
                </a:lnTo>
                <a:lnTo>
                  <a:pt x="365470" y="16950"/>
                </a:lnTo>
                <a:lnTo>
                  <a:pt x="319633" y="4365"/>
                </a:lnTo>
                <a:lnTo>
                  <a:pt x="270934" y="0"/>
                </a:lnTo>
                <a:lnTo>
                  <a:pt x="222234" y="4365"/>
                </a:lnTo>
                <a:lnTo>
                  <a:pt x="176398" y="16950"/>
                </a:lnTo>
                <a:lnTo>
                  <a:pt x="134190" y="36991"/>
                </a:lnTo>
                <a:lnTo>
                  <a:pt x="96376" y="63721"/>
                </a:lnTo>
                <a:lnTo>
                  <a:pt x="63721" y="96376"/>
                </a:lnTo>
                <a:lnTo>
                  <a:pt x="36991" y="134190"/>
                </a:lnTo>
                <a:lnTo>
                  <a:pt x="16950" y="176398"/>
                </a:lnTo>
                <a:lnTo>
                  <a:pt x="4365" y="222234"/>
                </a:lnTo>
                <a:lnTo>
                  <a:pt x="0" y="270934"/>
                </a:lnTo>
                <a:lnTo>
                  <a:pt x="4365" y="319633"/>
                </a:lnTo>
                <a:lnTo>
                  <a:pt x="16950" y="365470"/>
                </a:lnTo>
                <a:lnTo>
                  <a:pt x="36991" y="407678"/>
                </a:lnTo>
                <a:lnTo>
                  <a:pt x="63721" y="445492"/>
                </a:lnTo>
                <a:lnTo>
                  <a:pt x="96376" y="478146"/>
                </a:lnTo>
                <a:lnTo>
                  <a:pt x="134190" y="504877"/>
                </a:lnTo>
                <a:lnTo>
                  <a:pt x="176398" y="524917"/>
                </a:lnTo>
                <a:lnTo>
                  <a:pt x="222234" y="537503"/>
                </a:lnTo>
                <a:lnTo>
                  <a:pt x="270934" y="541868"/>
                </a:lnTo>
                <a:close/>
              </a:path>
            </a:pathLst>
          </a:custGeom>
          <a:solidFill>
            <a:srgbClr val="FF1C25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buClr>
                <a:srgbClr val="000000"/>
              </a:buClr>
              <a:buSzPts val="1800"/>
            </a:pPr>
            <a:endParaRPr sz="1092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2" name="Google Shape;492;p19"/>
          <p:cNvSpPr txBox="1"/>
          <p:nvPr/>
        </p:nvSpPr>
        <p:spPr>
          <a:xfrm>
            <a:off x="2057400" y="2095497"/>
            <a:ext cx="326232" cy="4191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459" rIns="0" bIns="0" anchor="t" anchorCtr="0">
            <a:spAutoFit/>
          </a:bodyPr>
          <a:lstStyle/>
          <a:p>
            <a:pPr marL="7701">
              <a:buClr>
                <a:srgbClr val="000000"/>
              </a:buClr>
              <a:buSzPts val="4400"/>
            </a:pPr>
            <a:r>
              <a:rPr lang="es-MX" sz="2668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sz="2668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3" name="Google Shape;493;p19"/>
          <p:cNvSpPr/>
          <p:nvPr/>
        </p:nvSpPr>
        <p:spPr>
          <a:xfrm>
            <a:off x="9715631" y="1948887"/>
            <a:ext cx="491523" cy="491523"/>
          </a:xfrm>
          <a:custGeom>
            <a:avLst/>
            <a:gdLst/>
            <a:ahLst/>
            <a:cxnLst/>
            <a:rect l="l" t="t" r="r" b="b"/>
            <a:pathLst>
              <a:path w="542289" h="542289" extrusionOk="0">
                <a:moveTo>
                  <a:pt x="270934" y="541868"/>
                </a:moveTo>
                <a:lnTo>
                  <a:pt x="319633" y="537503"/>
                </a:lnTo>
                <a:lnTo>
                  <a:pt x="365470" y="524917"/>
                </a:lnTo>
                <a:lnTo>
                  <a:pt x="407678" y="504877"/>
                </a:lnTo>
                <a:lnTo>
                  <a:pt x="445492" y="478146"/>
                </a:lnTo>
                <a:lnTo>
                  <a:pt x="478146" y="445492"/>
                </a:lnTo>
                <a:lnTo>
                  <a:pt x="504877" y="407678"/>
                </a:lnTo>
                <a:lnTo>
                  <a:pt x="524917" y="365470"/>
                </a:lnTo>
                <a:lnTo>
                  <a:pt x="537503" y="319633"/>
                </a:lnTo>
                <a:lnTo>
                  <a:pt x="541868" y="270934"/>
                </a:lnTo>
                <a:lnTo>
                  <a:pt x="537503" y="222234"/>
                </a:lnTo>
                <a:lnTo>
                  <a:pt x="524917" y="176398"/>
                </a:lnTo>
                <a:lnTo>
                  <a:pt x="504877" y="134190"/>
                </a:lnTo>
                <a:lnTo>
                  <a:pt x="478146" y="96376"/>
                </a:lnTo>
                <a:lnTo>
                  <a:pt x="445492" y="63721"/>
                </a:lnTo>
                <a:lnTo>
                  <a:pt x="407678" y="36991"/>
                </a:lnTo>
                <a:lnTo>
                  <a:pt x="365470" y="16950"/>
                </a:lnTo>
                <a:lnTo>
                  <a:pt x="319633" y="4365"/>
                </a:lnTo>
                <a:lnTo>
                  <a:pt x="270934" y="0"/>
                </a:lnTo>
                <a:lnTo>
                  <a:pt x="222234" y="4365"/>
                </a:lnTo>
                <a:lnTo>
                  <a:pt x="176398" y="16950"/>
                </a:lnTo>
                <a:lnTo>
                  <a:pt x="134190" y="36991"/>
                </a:lnTo>
                <a:lnTo>
                  <a:pt x="96376" y="63721"/>
                </a:lnTo>
                <a:lnTo>
                  <a:pt x="63721" y="96376"/>
                </a:lnTo>
                <a:lnTo>
                  <a:pt x="36991" y="134190"/>
                </a:lnTo>
                <a:lnTo>
                  <a:pt x="16950" y="176398"/>
                </a:lnTo>
                <a:lnTo>
                  <a:pt x="4365" y="222234"/>
                </a:lnTo>
                <a:lnTo>
                  <a:pt x="0" y="270934"/>
                </a:lnTo>
                <a:lnTo>
                  <a:pt x="4365" y="319633"/>
                </a:lnTo>
                <a:lnTo>
                  <a:pt x="16950" y="365470"/>
                </a:lnTo>
                <a:lnTo>
                  <a:pt x="36991" y="407678"/>
                </a:lnTo>
                <a:lnTo>
                  <a:pt x="63721" y="445492"/>
                </a:lnTo>
                <a:lnTo>
                  <a:pt x="96376" y="478146"/>
                </a:lnTo>
                <a:lnTo>
                  <a:pt x="134190" y="504877"/>
                </a:lnTo>
                <a:lnTo>
                  <a:pt x="176398" y="524917"/>
                </a:lnTo>
                <a:lnTo>
                  <a:pt x="222234" y="537503"/>
                </a:lnTo>
                <a:lnTo>
                  <a:pt x="270934" y="541868"/>
                </a:lnTo>
                <a:close/>
              </a:path>
            </a:pathLst>
          </a:custGeom>
          <a:solidFill>
            <a:srgbClr val="FF1C25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buClr>
                <a:srgbClr val="000000"/>
              </a:buClr>
              <a:buSzPts val="1800"/>
            </a:pPr>
            <a:endParaRPr sz="1092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4" name="Google Shape;494;p19"/>
          <p:cNvSpPr txBox="1"/>
          <p:nvPr/>
        </p:nvSpPr>
        <p:spPr>
          <a:xfrm>
            <a:off x="9854254" y="1979026"/>
            <a:ext cx="326232" cy="4191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459" rIns="0" bIns="0" anchor="t" anchorCtr="0">
            <a:spAutoFit/>
          </a:bodyPr>
          <a:lstStyle/>
          <a:p>
            <a:pPr marL="7701">
              <a:buClr>
                <a:srgbClr val="000000"/>
              </a:buClr>
              <a:buSzPts val="4400"/>
            </a:pPr>
            <a:r>
              <a:rPr lang="es-MX" sz="2668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sz="2668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D7705EC0-8AEF-4269-A231-AB3CB3B8BE8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226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Google Shape;262;p10">
            <a:extLst>
              <a:ext uri="{FF2B5EF4-FFF2-40B4-BE49-F238E27FC236}">
                <a16:creationId xmlns:a16="http://schemas.microsoft.com/office/drawing/2014/main" id="{16878A38-7824-4BA9-96F8-2B7160EA5D66}"/>
              </a:ext>
            </a:extLst>
          </p:cNvPr>
          <p:cNvSpPr txBox="1"/>
          <p:nvPr/>
        </p:nvSpPr>
        <p:spPr>
          <a:xfrm>
            <a:off x="787523" y="1057019"/>
            <a:ext cx="9448800" cy="12530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12700" marR="245745" lvl="0" indent="0" algn="just" rtl="0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50"/>
              <a:buFont typeface="Arial"/>
              <a:buNone/>
            </a:pPr>
            <a:r>
              <a:rPr lang="es-MX" sz="1600" b="0" i="0" u="none" strike="noStrike" cap="none" dirty="0">
                <a:solidFill>
                  <a:schemeClr val="bg1"/>
                </a:solidFill>
                <a:latin typeface="Arial MT"/>
                <a:ea typeface="Source Sans Pro"/>
                <a:cs typeface="Source Sans Pro"/>
                <a:sym typeface="Source Sans Pro"/>
              </a:rPr>
              <a:t>Prepárate para que alcanzar el nivel de inglés requerido para ingresar a un programa de educación superior en Irlanda y más allá.</a:t>
            </a:r>
            <a:endParaRPr sz="1600" b="0" i="0" u="none" strike="noStrike" cap="none" dirty="0">
              <a:solidFill>
                <a:schemeClr val="bg1"/>
              </a:solidFill>
              <a:latin typeface="Arial MT"/>
              <a:ea typeface="Source Sans Pro"/>
              <a:cs typeface="Source Sans Pro"/>
              <a:sym typeface="Source Sans Pro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35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1600" b="0" i="0" u="none" strike="noStrike" cap="none" dirty="0">
              <a:solidFill>
                <a:schemeClr val="bg1"/>
              </a:solidFill>
              <a:latin typeface="Arial MT"/>
              <a:ea typeface="Source Sans Pro"/>
              <a:cs typeface="Source Sans Pro"/>
              <a:sym typeface="Source Sans Pro"/>
            </a:endParaRPr>
          </a:p>
          <a:p>
            <a:pPr marL="12700" marR="422909" lvl="0" indent="0" algn="just" rtl="0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50"/>
              <a:buFont typeface="Arial"/>
              <a:buNone/>
            </a:pPr>
            <a:r>
              <a:rPr lang="es-MX" sz="1600" b="0" i="0" u="none" strike="noStrike" cap="none" dirty="0">
                <a:solidFill>
                  <a:schemeClr val="bg1"/>
                </a:solidFill>
                <a:latin typeface="Arial MT"/>
                <a:ea typeface="Source Sans Pro"/>
                <a:cs typeface="Source Sans Pro"/>
                <a:sym typeface="Source Sans Pro"/>
              </a:rPr>
              <a:t>El programa incluye 6 meses (25 semanas) de matrícula, un examen y vacaciones de 8 semanas dentro de un permiso  de estudio y trabajo de 8 meses.</a:t>
            </a:r>
            <a:endParaRPr sz="1600" b="0" i="0" u="none" strike="noStrike" cap="none" dirty="0">
              <a:solidFill>
                <a:schemeClr val="bg1"/>
              </a:solidFill>
              <a:latin typeface="Arial MT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7" name="object 7">
            <a:extLst>
              <a:ext uri="{FF2B5EF4-FFF2-40B4-BE49-F238E27FC236}">
                <a16:creationId xmlns:a16="http://schemas.microsoft.com/office/drawing/2014/main" id="{8EF7FCEE-A0C2-4BC4-95DD-FC4EB6DE7352}"/>
              </a:ext>
            </a:extLst>
          </p:cNvPr>
          <p:cNvSpPr txBox="1"/>
          <p:nvPr/>
        </p:nvSpPr>
        <p:spPr>
          <a:xfrm>
            <a:off x="0" y="498157"/>
            <a:ext cx="5181600" cy="409792"/>
          </a:xfrm>
          <a:prstGeom prst="rect">
            <a:avLst/>
          </a:prstGeom>
          <a:solidFill>
            <a:srgbClr val="FF1C25"/>
          </a:solidFill>
        </p:spPr>
        <p:txBody>
          <a:bodyPr vert="horz" wrap="square" lIns="0" tIns="0" rIns="0" bIns="0" rtlCol="0">
            <a:spAutoFit/>
          </a:bodyPr>
          <a:lstStyle/>
          <a:p>
            <a:r>
              <a:rPr lang="es-ES" sz="2400" b="1" dirty="0">
                <a:solidFill>
                  <a:schemeClr val="bg1"/>
                </a:solidFill>
                <a:latin typeface="Arial MT"/>
                <a:cs typeface="Times New Roman"/>
              </a:rPr>
              <a:t>      COSTE DEL PAQUETE </a:t>
            </a:r>
            <a:endParaRPr lang="es-ES" sz="2200" b="1" dirty="0">
              <a:solidFill>
                <a:schemeClr val="bg1"/>
              </a:solidFill>
              <a:latin typeface="Arial MT"/>
              <a:cs typeface="Times New Roman"/>
            </a:endParaRPr>
          </a:p>
          <a:p>
            <a:pPr>
              <a:lnSpc>
                <a:spcPct val="150000"/>
              </a:lnSpc>
            </a:pPr>
            <a:endParaRPr sz="200" dirty="0">
              <a:solidFill>
                <a:srgbClr val="96C6BA"/>
              </a:solidFill>
              <a:latin typeface="Arial MT"/>
              <a:cs typeface="Times New Roman"/>
            </a:endParaRPr>
          </a:p>
        </p:txBody>
      </p:sp>
      <p:graphicFrame>
        <p:nvGraphicFramePr>
          <p:cNvPr id="10" name="Tabla 8">
            <a:extLst>
              <a:ext uri="{FF2B5EF4-FFF2-40B4-BE49-F238E27FC236}">
                <a16:creationId xmlns:a16="http://schemas.microsoft.com/office/drawing/2014/main" id="{8975623D-FBFC-4173-93E6-98BAEC03E0F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1030726"/>
              </p:ext>
            </p:extLst>
          </p:nvPr>
        </p:nvGraphicFramePr>
        <p:xfrm>
          <a:off x="787523" y="2504705"/>
          <a:ext cx="9220200" cy="74168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3054191">
                  <a:extLst>
                    <a:ext uri="{9D8B030D-6E8A-4147-A177-3AD203B41FA5}">
                      <a16:colId xmlns:a16="http://schemas.microsoft.com/office/drawing/2014/main" val="1964913561"/>
                    </a:ext>
                  </a:extLst>
                </a:gridCol>
                <a:gridCol w="6166009">
                  <a:extLst>
                    <a:ext uri="{9D8B030D-6E8A-4147-A177-3AD203B41FA5}">
                      <a16:colId xmlns:a16="http://schemas.microsoft.com/office/drawing/2014/main" val="256963099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sz="1600" dirty="0">
                          <a:solidFill>
                            <a:schemeClr val="bg1"/>
                          </a:solidFill>
                        </a:rPr>
                        <a:t>Curso</a:t>
                      </a:r>
                      <a:endParaRPr lang="es-ES" sz="1600" dirty="0">
                        <a:solidFill>
                          <a:schemeClr val="bg1"/>
                        </a:solidFill>
                        <a:latin typeface="Arial MT"/>
                      </a:endParaRPr>
                    </a:p>
                  </a:txBody>
                  <a:tcPr>
                    <a:lnL>
                      <a:noFill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1C2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>
                          <a:solidFill>
                            <a:schemeClr val="bg1"/>
                          </a:solidFill>
                        </a:rPr>
                        <a:t>15 horas - mañana</a:t>
                      </a:r>
                      <a:endParaRPr lang="es-ES" sz="1600" dirty="0">
                        <a:solidFill>
                          <a:schemeClr val="bg1"/>
                        </a:solidFill>
                        <a:latin typeface="Arial MT"/>
                      </a:endParaRPr>
                    </a:p>
                  </a:txBody>
                  <a:tcPr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mpd="sng">
                      <a:noFill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1C2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67135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sz="1600" dirty="0">
                          <a:solidFill>
                            <a:schemeClr val="tx1"/>
                          </a:solidFill>
                        </a:rPr>
                        <a:t>Curso en Limerick y Cork</a:t>
                      </a:r>
                      <a:endParaRPr lang="es-ES" sz="1600" dirty="0">
                        <a:solidFill>
                          <a:schemeClr val="tx1"/>
                        </a:solidFill>
                        <a:latin typeface="Arial MT"/>
                      </a:endParaRPr>
                    </a:p>
                  </a:txBody>
                  <a:tcPr>
                    <a:lnL>
                      <a:noFill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>
                          <a:solidFill>
                            <a:schemeClr val="tx1"/>
                          </a:solidFill>
                        </a:rPr>
                        <a:t>3.965€</a:t>
                      </a:r>
                      <a:endParaRPr lang="es-ES" sz="1600" dirty="0">
                        <a:solidFill>
                          <a:schemeClr val="tx1"/>
                        </a:solidFill>
                        <a:latin typeface="Arial MT"/>
                      </a:endParaRPr>
                    </a:p>
                  </a:txBody>
                  <a:tcPr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4355945"/>
                  </a:ext>
                </a:extLst>
              </a:tr>
            </a:tbl>
          </a:graphicData>
        </a:graphic>
      </p:graphicFrame>
      <p:sp>
        <p:nvSpPr>
          <p:cNvPr id="11" name="Google Shape;513;p20">
            <a:extLst>
              <a:ext uri="{FF2B5EF4-FFF2-40B4-BE49-F238E27FC236}">
                <a16:creationId xmlns:a16="http://schemas.microsoft.com/office/drawing/2014/main" id="{BFB7F07E-308F-4A31-ABE0-8624239C185F}"/>
              </a:ext>
            </a:extLst>
          </p:cNvPr>
          <p:cNvSpPr txBox="1"/>
          <p:nvPr/>
        </p:nvSpPr>
        <p:spPr>
          <a:xfrm>
            <a:off x="1420558" y="3732978"/>
            <a:ext cx="10872795" cy="24974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600" rIns="0" bIns="0" anchor="t" anchorCtr="0">
            <a:spAutoFit/>
          </a:bodyPr>
          <a:lstStyle/>
          <a:p>
            <a:pPr marL="12700" marR="0" lvl="0" indent="0" algn="just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50"/>
              <a:buFont typeface="Arial"/>
              <a:buNone/>
            </a:pPr>
            <a:r>
              <a:rPr lang="es-MX" sz="1600" b="1" i="0" u="none" strike="noStrike" cap="none" dirty="0">
                <a:solidFill>
                  <a:schemeClr val="bg1"/>
                </a:solidFill>
                <a:latin typeface="Arial MT"/>
                <a:ea typeface="Source Sans Pro"/>
                <a:cs typeface="Source Sans Pro"/>
                <a:sym typeface="Source Sans Pro"/>
              </a:rPr>
              <a:t>El programa incluye</a:t>
            </a:r>
            <a:endParaRPr sz="1600" b="0" i="0" u="none" strike="noStrike" cap="none" dirty="0">
              <a:solidFill>
                <a:schemeClr val="bg1"/>
              </a:solidFill>
              <a:latin typeface="Arial MT"/>
              <a:ea typeface="Source Sans Pro"/>
              <a:cs typeface="Source Sans Pro"/>
              <a:sym typeface="Source Sans Pro"/>
            </a:endParaRPr>
          </a:p>
          <a:p>
            <a:pPr marL="355600" marR="5080" lvl="0" indent="-342900" algn="just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950"/>
              <a:buFont typeface="Arial"/>
              <a:buChar char="•"/>
            </a:pPr>
            <a:r>
              <a:rPr lang="es-MX" sz="1400" b="0" i="0" u="none" strike="noStrike" cap="none" dirty="0">
                <a:solidFill>
                  <a:schemeClr val="lt1"/>
                </a:solidFill>
                <a:latin typeface="Arial MT"/>
                <a:ea typeface="Source Sans Pro"/>
                <a:cs typeface="Source Sans Pro"/>
                <a:sym typeface="Source Sans Pro"/>
              </a:rPr>
              <a:t>25 semanas de curso de inglés general</a:t>
            </a:r>
            <a:endParaRPr sz="1400" b="0" i="0" u="none" strike="noStrike" cap="none" dirty="0">
              <a:solidFill>
                <a:schemeClr val="lt1"/>
              </a:solidFill>
              <a:latin typeface="Arial MT"/>
              <a:ea typeface="Source Sans Pro"/>
              <a:cs typeface="Source Sans Pro"/>
              <a:sym typeface="Source Sans Pro"/>
            </a:endParaRPr>
          </a:p>
          <a:p>
            <a:pPr marL="355600" marR="5080" lvl="0" indent="-342900" algn="just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950"/>
              <a:buFont typeface="Arial"/>
              <a:buChar char="•"/>
            </a:pPr>
            <a:r>
              <a:rPr lang="es-MX" sz="1400" b="0" i="0" u="none" strike="noStrike" cap="none" dirty="0">
                <a:solidFill>
                  <a:schemeClr val="lt1"/>
                </a:solidFill>
                <a:latin typeface="Arial MT"/>
                <a:ea typeface="Source Sans Pro"/>
                <a:cs typeface="Source Sans Pro"/>
                <a:sym typeface="Source Sans Pro"/>
              </a:rPr>
              <a:t>Matrícula</a:t>
            </a:r>
            <a:endParaRPr sz="1400" b="0" i="0" u="none" strike="noStrike" cap="none" dirty="0">
              <a:solidFill>
                <a:schemeClr val="lt1"/>
              </a:solidFill>
              <a:latin typeface="Arial MT"/>
              <a:ea typeface="Source Sans Pro"/>
              <a:cs typeface="Source Sans Pro"/>
              <a:sym typeface="Source Sans Pro"/>
            </a:endParaRPr>
          </a:p>
          <a:p>
            <a:pPr marL="355600" marR="5080" lvl="0" indent="-342900" algn="just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950"/>
              <a:buFont typeface="Arial"/>
              <a:buChar char="•"/>
            </a:pPr>
            <a:r>
              <a:rPr lang="es-ES" sz="1400" b="0" i="0" u="none" strike="noStrike" cap="none" dirty="0">
                <a:solidFill>
                  <a:schemeClr val="lt1"/>
                </a:solidFill>
                <a:latin typeface="Arial MT"/>
                <a:ea typeface="Source Sans Pro"/>
                <a:cs typeface="Source Sans Pro"/>
                <a:sym typeface="Source Sans Pro"/>
              </a:rPr>
              <a:t>Libros</a:t>
            </a:r>
            <a:endParaRPr sz="1400" b="0" i="0" u="none" strike="noStrike" cap="none" dirty="0">
              <a:solidFill>
                <a:schemeClr val="lt1"/>
              </a:solidFill>
              <a:latin typeface="Arial MT"/>
              <a:ea typeface="Source Sans Pro"/>
              <a:cs typeface="Source Sans Pro"/>
              <a:sym typeface="Source Sans Pro"/>
            </a:endParaRPr>
          </a:p>
          <a:p>
            <a:pPr marL="355600" marR="5619750" lvl="0" indent="-342900" algn="just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950"/>
              <a:buFont typeface="Arial"/>
              <a:buChar char="•"/>
            </a:pPr>
            <a:r>
              <a:rPr lang="es-MX" sz="1400" b="0" i="0" u="none" strike="noStrike" cap="none" dirty="0">
                <a:solidFill>
                  <a:schemeClr val="lt1"/>
                </a:solidFill>
                <a:latin typeface="Arial MT"/>
                <a:ea typeface="Source Sans Pro"/>
                <a:cs typeface="Source Sans Pro"/>
                <a:sym typeface="Source Sans Pro"/>
              </a:rPr>
              <a:t>Tasa de examen de certificación</a:t>
            </a:r>
          </a:p>
          <a:p>
            <a:pPr marL="355600" marR="5619750" lvl="0" indent="-342900" algn="just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950"/>
              <a:buFont typeface="Arial"/>
              <a:buChar char="•"/>
            </a:pPr>
            <a:r>
              <a:rPr lang="es-MX" sz="1400" b="0" i="0" u="none" strike="noStrike" cap="none" dirty="0" err="1">
                <a:solidFill>
                  <a:schemeClr val="lt1"/>
                </a:solidFill>
                <a:latin typeface="Arial MT"/>
                <a:ea typeface="Source Sans Pro"/>
                <a:cs typeface="Source Sans Pro"/>
                <a:sym typeface="Source Sans Pro"/>
              </a:rPr>
              <a:t>Learner</a:t>
            </a:r>
            <a:r>
              <a:rPr lang="es-MX" sz="1400" b="0" i="0" u="none" strike="noStrike" cap="none" dirty="0">
                <a:solidFill>
                  <a:schemeClr val="lt1"/>
                </a:solidFill>
                <a:latin typeface="Arial MT"/>
                <a:ea typeface="Source Sans Pro"/>
                <a:cs typeface="Source Sans Pro"/>
                <a:sym typeface="Source Sans Pro"/>
              </a:rPr>
              <a:t> </a:t>
            </a:r>
            <a:r>
              <a:rPr lang="es-MX" sz="1400" b="0" i="0" u="none" strike="noStrike" cap="none" dirty="0" err="1">
                <a:solidFill>
                  <a:schemeClr val="lt1"/>
                </a:solidFill>
                <a:latin typeface="Arial MT"/>
                <a:ea typeface="Source Sans Pro"/>
                <a:cs typeface="Source Sans Pro"/>
                <a:sym typeface="Source Sans Pro"/>
              </a:rPr>
              <a:t>Protection</a:t>
            </a:r>
            <a:r>
              <a:rPr lang="es-MX" sz="1400" b="0" i="0" u="none" strike="noStrike" cap="none" dirty="0">
                <a:solidFill>
                  <a:schemeClr val="lt1"/>
                </a:solidFill>
                <a:latin typeface="Arial MT"/>
                <a:ea typeface="Source Sans Pro"/>
                <a:cs typeface="Source Sans Pro"/>
                <a:sym typeface="Source Sans Pro"/>
              </a:rPr>
              <a:t> </a:t>
            </a:r>
            <a:endParaRPr lang="es-MX" sz="1400" dirty="0">
              <a:solidFill>
                <a:schemeClr val="lt1"/>
              </a:solidFill>
              <a:latin typeface="Arial MT"/>
              <a:ea typeface="Source Sans Pro"/>
              <a:cs typeface="Source Sans Pro"/>
              <a:sym typeface="Source Sans Pro"/>
            </a:endParaRPr>
          </a:p>
          <a:p>
            <a:pPr marL="355600" marR="5619750" lvl="0" indent="-342900" algn="just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950"/>
              <a:buFont typeface="Arial"/>
              <a:buChar char="•"/>
            </a:pPr>
            <a:r>
              <a:rPr lang="es-MX" sz="1400" b="0" i="0" u="none" strike="noStrike" cap="none" dirty="0">
                <a:solidFill>
                  <a:schemeClr val="lt1"/>
                </a:solidFill>
                <a:latin typeface="Arial MT"/>
                <a:ea typeface="Source Sans Pro"/>
                <a:cs typeface="Source Sans Pro"/>
                <a:sym typeface="Source Sans Pro"/>
              </a:rPr>
              <a:t>Seguro médico</a:t>
            </a:r>
            <a:endParaRPr sz="1400" b="0" i="0" u="none" strike="noStrike" cap="none" dirty="0">
              <a:solidFill>
                <a:schemeClr val="lt1"/>
              </a:solidFill>
              <a:latin typeface="Arial MT"/>
              <a:ea typeface="Source Sans Pro"/>
              <a:cs typeface="Source Sans Pro"/>
              <a:sym typeface="Source Sans Pro"/>
            </a:endParaRPr>
          </a:p>
          <a:p>
            <a:pPr marL="355600" marR="220979" lvl="0" indent="-342900" algn="just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950"/>
              <a:buFont typeface="Arial"/>
              <a:buChar char="•"/>
            </a:pPr>
            <a:r>
              <a:rPr lang="es-MX" sz="1400" b="0" i="0" u="none" strike="noStrike" cap="none" dirty="0">
                <a:solidFill>
                  <a:schemeClr val="lt1"/>
                </a:solidFill>
                <a:latin typeface="Arial MT"/>
                <a:ea typeface="Source Sans Pro"/>
                <a:cs typeface="Source Sans Pro"/>
                <a:sym typeface="Source Sans Pro"/>
              </a:rPr>
              <a:t>1 semana de alojamiento en familia anfitriona doble con media pensión</a:t>
            </a:r>
            <a:endParaRPr sz="1400" b="0" i="0" u="none" strike="noStrike" cap="none" dirty="0">
              <a:solidFill>
                <a:schemeClr val="lt1"/>
              </a:solidFill>
              <a:latin typeface="Arial MT"/>
              <a:ea typeface="Source Sans Pro"/>
              <a:cs typeface="Source Sans Pro"/>
              <a:sym typeface="Source Sans Pro"/>
            </a:endParaRPr>
          </a:p>
          <a:p>
            <a:pPr marL="355600" marR="220979" lvl="0" indent="-342900" algn="just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950"/>
              <a:buFont typeface="Arial"/>
              <a:buChar char="•"/>
            </a:pPr>
            <a:r>
              <a:rPr lang="es-MX" sz="1400" b="0" i="0" u="none" strike="noStrike" cap="none" dirty="0">
                <a:solidFill>
                  <a:schemeClr val="lt1"/>
                </a:solidFill>
                <a:latin typeface="Arial MT"/>
                <a:ea typeface="Source Sans Pro"/>
                <a:cs typeface="Source Sans Pro"/>
                <a:sym typeface="Source Sans Pro"/>
              </a:rPr>
              <a:t>Traslado</a:t>
            </a:r>
            <a:endParaRPr sz="1400" b="0" i="0" u="none" strike="noStrike" cap="none" dirty="0">
              <a:solidFill>
                <a:schemeClr val="lt1"/>
              </a:solidFill>
              <a:latin typeface="Arial MT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2" name="Google Shape;531;p20">
            <a:extLst>
              <a:ext uri="{FF2B5EF4-FFF2-40B4-BE49-F238E27FC236}">
                <a16:creationId xmlns:a16="http://schemas.microsoft.com/office/drawing/2014/main" id="{0121711A-6A6A-44BD-AC83-6D1ECDC42E88}"/>
              </a:ext>
            </a:extLst>
          </p:cNvPr>
          <p:cNvSpPr/>
          <p:nvPr/>
        </p:nvSpPr>
        <p:spPr>
          <a:xfrm>
            <a:off x="432047" y="3937247"/>
            <a:ext cx="710953" cy="71095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Cuerda 4">
            <a:extLst>
              <a:ext uri="{FF2B5EF4-FFF2-40B4-BE49-F238E27FC236}">
                <a16:creationId xmlns:a16="http://schemas.microsoft.com/office/drawing/2014/main" id="{D6DC098E-3737-40AC-BDC6-CBA67DADBF85}"/>
              </a:ext>
            </a:extLst>
          </p:cNvPr>
          <p:cNvSpPr/>
          <p:nvPr/>
        </p:nvSpPr>
        <p:spPr>
          <a:xfrm rot="6824865">
            <a:off x="8894109" y="4153178"/>
            <a:ext cx="3647781" cy="3883398"/>
          </a:xfrm>
          <a:prstGeom prst="chord">
            <a:avLst>
              <a:gd name="adj1" fmla="val 2488132"/>
              <a:gd name="adj2" fmla="val 16311128"/>
            </a:avLst>
          </a:prstGeom>
          <a:solidFill>
            <a:srgbClr val="FF1C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Google Shape;262;p10">
            <a:extLst>
              <a:ext uri="{FF2B5EF4-FFF2-40B4-BE49-F238E27FC236}">
                <a16:creationId xmlns:a16="http://schemas.microsoft.com/office/drawing/2014/main" id="{FE2CD802-BE66-4584-8430-D2E729E2F09B}"/>
              </a:ext>
            </a:extLst>
          </p:cNvPr>
          <p:cNvSpPr txBox="1"/>
          <p:nvPr/>
        </p:nvSpPr>
        <p:spPr>
          <a:xfrm>
            <a:off x="9104482" y="5188633"/>
            <a:ext cx="3227033" cy="1131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12700" marR="245745" lvl="0" algn="ctr" rtl="0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rgbClr val="96C6BA"/>
              </a:buClr>
              <a:buSzPts val="2450"/>
            </a:pPr>
            <a:r>
              <a:rPr lang="es-E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MT"/>
                <a:ea typeface="Source Sans Pro"/>
                <a:cs typeface="Source Sans Pro"/>
                <a:sym typeface="Source Sans Pro"/>
              </a:rPr>
              <a:t>¡OBTÉN TU DESCUENTO ESPECIAL!</a:t>
            </a:r>
            <a:endParaRPr lang="es-ES" sz="2400" b="1" i="0" u="none" strike="noStrike" cap="none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MT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7" name="Google Shape;532;p20">
            <a:extLst>
              <a:ext uri="{FF2B5EF4-FFF2-40B4-BE49-F238E27FC236}">
                <a16:creationId xmlns:a16="http://schemas.microsoft.com/office/drawing/2014/main" id="{872D9FB6-39CE-4105-94E6-3FC3C6C528CE}"/>
              </a:ext>
            </a:extLst>
          </p:cNvPr>
          <p:cNvSpPr txBox="1"/>
          <p:nvPr/>
        </p:nvSpPr>
        <p:spPr>
          <a:xfrm>
            <a:off x="533400" y="3962400"/>
            <a:ext cx="609600" cy="6911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95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es-MX" sz="44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✓</a:t>
            </a:r>
            <a:endParaRPr sz="44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605003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0" y="0"/>
            <a:ext cx="4271010" cy="6858000"/>
            <a:chOff x="0" y="0"/>
            <a:chExt cx="4271010" cy="6858000"/>
          </a:xfrm>
          <a:solidFill>
            <a:srgbClr val="FF1C25"/>
          </a:solidFill>
        </p:grpSpPr>
        <p:sp>
          <p:nvSpPr>
            <p:cNvPr id="4" name="object 4"/>
            <p:cNvSpPr/>
            <p:nvPr/>
          </p:nvSpPr>
          <p:spPr>
            <a:xfrm>
              <a:off x="0" y="0"/>
              <a:ext cx="4271010" cy="6858000"/>
            </a:xfrm>
            <a:custGeom>
              <a:avLst/>
              <a:gdLst/>
              <a:ahLst/>
              <a:cxnLst/>
              <a:rect l="l" t="t" r="r" b="b"/>
              <a:pathLst>
                <a:path w="4271010" h="6858000">
                  <a:moveTo>
                    <a:pt x="4271010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4271010" y="6858000"/>
                  </a:lnTo>
                  <a:lnTo>
                    <a:pt x="4271010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838586" y="6029325"/>
              <a:ext cx="360045" cy="0"/>
            </a:xfrm>
            <a:custGeom>
              <a:avLst/>
              <a:gdLst/>
              <a:ahLst/>
              <a:cxnLst/>
              <a:rect l="l" t="t" r="r" b="b"/>
              <a:pathLst>
                <a:path w="360044">
                  <a:moveTo>
                    <a:pt x="359994" y="0"/>
                  </a:moveTo>
                  <a:lnTo>
                    <a:pt x="0" y="0"/>
                  </a:lnTo>
                </a:path>
              </a:pathLst>
            </a:custGeom>
            <a:grpFill/>
            <a:ln w="63500">
              <a:solidFill>
                <a:srgbClr val="42265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221819" y="6364914"/>
            <a:ext cx="383857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967105" algn="l"/>
                <a:tab pos="1687830" algn="l"/>
                <a:tab pos="2774315" algn="l"/>
              </a:tabLst>
            </a:pPr>
            <a:r>
              <a:rPr sz="1200" dirty="0">
                <a:solidFill>
                  <a:schemeClr val="bg1"/>
                </a:solidFill>
                <a:latin typeface="Arial Black"/>
                <a:cs typeface="Arial Black"/>
              </a:rPr>
              <a:t>W</a:t>
            </a:r>
            <a:r>
              <a:rPr sz="1200" spc="180" dirty="0">
                <a:solidFill>
                  <a:schemeClr val="bg1"/>
                </a:solidFill>
                <a:latin typeface="Arial Black"/>
                <a:cs typeface="Arial Black"/>
              </a:rPr>
              <a:t> </a:t>
            </a:r>
            <a:r>
              <a:rPr sz="1200" dirty="0">
                <a:solidFill>
                  <a:schemeClr val="bg1"/>
                </a:solidFill>
                <a:latin typeface="Arial Black"/>
                <a:cs typeface="Arial Black"/>
              </a:rPr>
              <a:t>O</a:t>
            </a:r>
            <a:r>
              <a:rPr sz="1200" spc="200" dirty="0">
                <a:solidFill>
                  <a:schemeClr val="bg1"/>
                </a:solidFill>
                <a:latin typeface="Arial Black"/>
                <a:cs typeface="Arial Black"/>
              </a:rPr>
              <a:t> </a:t>
            </a:r>
            <a:r>
              <a:rPr sz="1200" dirty="0">
                <a:solidFill>
                  <a:schemeClr val="bg1"/>
                </a:solidFill>
                <a:latin typeface="Arial Black"/>
                <a:cs typeface="Arial Black"/>
              </a:rPr>
              <a:t>R</a:t>
            </a:r>
            <a:r>
              <a:rPr sz="1200" spc="200" dirty="0">
                <a:solidFill>
                  <a:schemeClr val="bg1"/>
                </a:solidFill>
                <a:latin typeface="Arial Black"/>
                <a:cs typeface="Arial Black"/>
              </a:rPr>
              <a:t> </a:t>
            </a:r>
            <a:r>
              <a:rPr sz="1200" dirty="0">
                <a:solidFill>
                  <a:schemeClr val="bg1"/>
                </a:solidFill>
                <a:latin typeface="Arial Black"/>
                <a:cs typeface="Arial Black"/>
              </a:rPr>
              <a:t>K	A</a:t>
            </a:r>
            <a:r>
              <a:rPr sz="1200" spc="200" dirty="0">
                <a:solidFill>
                  <a:schemeClr val="bg1"/>
                </a:solidFill>
                <a:latin typeface="Arial Black"/>
                <a:cs typeface="Arial Black"/>
              </a:rPr>
              <a:t> </a:t>
            </a:r>
            <a:r>
              <a:rPr sz="1200" dirty="0">
                <a:solidFill>
                  <a:schemeClr val="bg1"/>
                </a:solidFill>
                <a:latin typeface="Arial Black"/>
                <a:cs typeface="Arial Black"/>
              </a:rPr>
              <a:t>N</a:t>
            </a:r>
            <a:r>
              <a:rPr sz="1200" spc="200" dirty="0">
                <a:solidFill>
                  <a:schemeClr val="bg1"/>
                </a:solidFill>
                <a:latin typeface="Arial Black"/>
                <a:cs typeface="Arial Black"/>
              </a:rPr>
              <a:t> </a:t>
            </a:r>
            <a:r>
              <a:rPr sz="1200" dirty="0">
                <a:solidFill>
                  <a:schemeClr val="bg1"/>
                </a:solidFill>
                <a:latin typeface="Arial Black"/>
                <a:cs typeface="Arial Black"/>
              </a:rPr>
              <a:t>D	</a:t>
            </a:r>
            <a:r>
              <a:rPr sz="1200" spc="-5" dirty="0">
                <a:solidFill>
                  <a:schemeClr val="bg1"/>
                </a:solidFill>
                <a:latin typeface="Arial Black"/>
                <a:cs typeface="Arial Black"/>
              </a:rPr>
              <a:t>S</a:t>
            </a:r>
            <a:r>
              <a:rPr sz="1200" spc="195" dirty="0">
                <a:solidFill>
                  <a:schemeClr val="bg1"/>
                </a:solidFill>
                <a:latin typeface="Arial Black"/>
                <a:cs typeface="Arial Black"/>
              </a:rPr>
              <a:t> </a:t>
            </a:r>
            <a:r>
              <a:rPr sz="1200" spc="-5" dirty="0">
                <a:solidFill>
                  <a:schemeClr val="bg1"/>
                </a:solidFill>
                <a:latin typeface="Arial Black"/>
                <a:cs typeface="Arial Black"/>
              </a:rPr>
              <a:t>T</a:t>
            </a:r>
            <a:r>
              <a:rPr sz="1200" spc="195" dirty="0">
                <a:solidFill>
                  <a:schemeClr val="bg1"/>
                </a:solidFill>
                <a:latin typeface="Arial Black"/>
                <a:cs typeface="Arial Black"/>
              </a:rPr>
              <a:t> </a:t>
            </a:r>
            <a:r>
              <a:rPr sz="1200" dirty="0">
                <a:solidFill>
                  <a:schemeClr val="bg1"/>
                </a:solidFill>
                <a:latin typeface="Arial Black"/>
                <a:cs typeface="Arial Black"/>
              </a:rPr>
              <a:t>U</a:t>
            </a:r>
            <a:r>
              <a:rPr sz="1200" spc="204" dirty="0">
                <a:solidFill>
                  <a:schemeClr val="bg1"/>
                </a:solidFill>
                <a:latin typeface="Arial Black"/>
                <a:cs typeface="Arial Black"/>
              </a:rPr>
              <a:t> </a:t>
            </a:r>
            <a:r>
              <a:rPr sz="1200" dirty="0">
                <a:solidFill>
                  <a:schemeClr val="bg1"/>
                </a:solidFill>
                <a:latin typeface="Arial Black"/>
                <a:cs typeface="Arial Black"/>
              </a:rPr>
              <a:t>D</a:t>
            </a:r>
            <a:r>
              <a:rPr sz="1200" spc="160" dirty="0">
                <a:solidFill>
                  <a:schemeClr val="bg1"/>
                </a:solidFill>
                <a:latin typeface="Arial Black"/>
                <a:cs typeface="Arial Black"/>
              </a:rPr>
              <a:t> </a:t>
            </a:r>
            <a:r>
              <a:rPr sz="1200" dirty="0">
                <a:solidFill>
                  <a:schemeClr val="bg1"/>
                </a:solidFill>
                <a:latin typeface="Arial Black"/>
                <a:cs typeface="Arial Black"/>
              </a:rPr>
              <a:t>Y	</a:t>
            </a:r>
            <a:r>
              <a:rPr sz="1200" spc="-5" dirty="0">
                <a:solidFill>
                  <a:schemeClr val="bg1"/>
                </a:solidFill>
                <a:latin typeface="Arial Black"/>
                <a:cs typeface="Arial Black"/>
              </a:rPr>
              <a:t>T</a:t>
            </a:r>
            <a:r>
              <a:rPr sz="1200" spc="175" dirty="0">
                <a:solidFill>
                  <a:schemeClr val="bg1"/>
                </a:solidFill>
                <a:latin typeface="Arial Black"/>
                <a:cs typeface="Arial Black"/>
              </a:rPr>
              <a:t> </a:t>
            </a:r>
            <a:r>
              <a:rPr sz="1200" dirty="0">
                <a:solidFill>
                  <a:schemeClr val="bg1"/>
                </a:solidFill>
                <a:latin typeface="Arial Black"/>
                <a:cs typeface="Arial Black"/>
              </a:rPr>
              <a:t>R</a:t>
            </a:r>
            <a:r>
              <a:rPr sz="1200" spc="185" dirty="0">
                <a:solidFill>
                  <a:schemeClr val="bg1"/>
                </a:solidFill>
                <a:latin typeface="Arial Black"/>
                <a:cs typeface="Arial Black"/>
              </a:rPr>
              <a:t> </a:t>
            </a:r>
            <a:r>
              <a:rPr sz="1200" dirty="0">
                <a:solidFill>
                  <a:schemeClr val="bg1"/>
                </a:solidFill>
                <a:latin typeface="Arial Black"/>
                <a:cs typeface="Arial Black"/>
              </a:rPr>
              <a:t>A</a:t>
            </a:r>
            <a:r>
              <a:rPr sz="1200" spc="114" dirty="0">
                <a:solidFill>
                  <a:schemeClr val="bg1"/>
                </a:solidFill>
                <a:latin typeface="Arial Black"/>
                <a:cs typeface="Arial Black"/>
              </a:rPr>
              <a:t> </a:t>
            </a:r>
            <a:r>
              <a:rPr sz="1200" dirty="0">
                <a:solidFill>
                  <a:schemeClr val="bg1"/>
                </a:solidFill>
                <a:latin typeface="Arial Black"/>
                <a:cs typeface="Arial Black"/>
              </a:rPr>
              <a:t>V</a:t>
            </a:r>
            <a:r>
              <a:rPr sz="1200" spc="185" dirty="0">
                <a:solidFill>
                  <a:schemeClr val="bg1"/>
                </a:solidFill>
                <a:latin typeface="Arial Black"/>
                <a:cs typeface="Arial Black"/>
              </a:rPr>
              <a:t> </a:t>
            </a:r>
            <a:r>
              <a:rPr sz="1200" spc="-5" dirty="0">
                <a:solidFill>
                  <a:schemeClr val="bg1"/>
                </a:solidFill>
                <a:latin typeface="Arial Black"/>
                <a:cs typeface="Arial Black"/>
              </a:rPr>
              <a:t>E</a:t>
            </a:r>
            <a:r>
              <a:rPr sz="1200" spc="175" dirty="0">
                <a:solidFill>
                  <a:schemeClr val="bg1"/>
                </a:solidFill>
                <a:latin typeface="Arial Black"/>
                <a:cs typeface="Arial Black"/>
              </a:rPr>
              <a:t> </a:t>
            </a:r>
            <a:r>
              <a:rPr sz="1200" dirty="0">
                <a:solidFill>
                  <a:schemeClr val="bg1"/>
                </a:solidFill>
                <a:latin typeface="Arial Black"/>
                <a:cs typeface="Arial Black"/>
              </a:rPr>
              <a:t>L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4804410" y="1066800"/>
            <a:ext cx="5080635" cy="386766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4965" marR="5080" indent="-342900">
              <a:lnSpc>
                <a:spcPct val="101099"/>
              </a:lnSpc>
              <a:spcBef>
                <a:spcPts val="95"/>
              </a:spcBef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lang="es-ES" sz="1600" spc="10" dirty="0">
                <a:solidFill>
                  <a:srgbClr val="422656"/>
                </a:solidFill>
                <a:latin typeface="Arial MT"/>
                <a:cs typeface="Arial MT"/>
              </a:rPr>
              <a:t>Proceso</a:t>
            </a:r>
            <a:r>
              <a:rPr lang="es-ES" sz="1600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lang="es-ES" sz="1600" spc="10" dirty="0">
                <a:solidFill>
                  <a:srgbClr val="422656"/>
                </a:solidFill>
                <a:latin typeface="Arial MT"/>
                <a:cs typeface="Arial MT"/>
              </a:rPr>
              <a:t>de</a:t>
            </a:r>
            <a:r>
              <a:rPr lang="es-ES" sz="1600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lang="es-ES" sz="1600" spc="5" dirty="0">
                <a:solidFill>
                  <a:srgbClr val="422656"/>
                </a:solidFill>
                <a:latin typeface="Arial MT"/>
                <a:cs typeface="Arial MT"/>
              </a:rPr>
              <a:t>aplicación</a:t>
            </a:r>
            <a:r>
              <a:rPr lang="es-ES" sz="1600" spc="-10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lang="es-ES" sz="1600" spc="5" dirty="0">
                <a:solidFill>
                  <a:srgbClr val="422656"/>
                </a:solidFill>
                <a:latin typeface="Arial MT"/>
                <a:cs typeface="Arial MT"/>
              </a:rPr>
              <a:t>sencillo,</a:t>
            </a:r>
            <a:r>
              <a:rPr lang="es-ES" sz="1600" spc="-5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lang="es-ES" sz="1600" spc="5" dirty="0">
                <a:solidFill>
                  <a:srgbClr val="422656"/>
                </a:solidFill>
                <a:latin typeface="Arial MT"/>
                <a:cs typeface="Arial MT"/>
              </a:rPr>
              <a:t>rápido</a:t>
            </a:r>
            <a:r>
              <a:rPr lang="es-ES" sz="1600" spc="-20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lang="es-ES" sz="1600" spc="10" dirty="0">
                <a:solidFill>
                  <a:srgbClr val="422656"/>
                </a:solidFill>
                <a:latin typeface="Arial MT"/>
                <a:cs typeface="Arial MT"/>
              </a:rPr>
              <a:t>y </a:t>
            </a:r>
            <a:r>
              <a:rPr lang="es-ES" sz="1600" spc="5" dirty="0">
                <a:solidFill>
                  <a:srgbClr val="422656"/>
                </a:solidFill>
                <a:latin typeface="Arial MT"/>
                <a:cs typeface="Arial MT"/>
              </a:rPr>
              <a:t>seguro.</a:t>
            </a:r>
            <a:endParaRPr lang="es-ES" sz="1600" dirty="0">
              <a:solidFill>
                <a:srgbClr val="422656"/>
              </a:solidFill>
              <a:latin typeface="Arial MT"/>
              <a:cs typeface="Arial MT"/>
            </a:endParaRPr>
          </a:p>
          <a:p>
            <a:pPr marL="354965" marR="5080" indent="-342900">
              <a:lnSpc>
                <a:spcPct val="101099"/>
              </a:lnSpc>
              <a:spcBef>
                <a:spcPts val="95"/>
              </a:spcBef>
              <a:buFont typeface="Wingdings"/>
              <a:buChar char=""/>
              <a:tabLst>
                <a:tab pos="354965" algn="l"/>
                <a:tab pos="355600" algn="l"/>
              </a:tabLst>
            </a:pPr>
            <a:endParaRPr lang="es-ES" sz="1600" spc="-95" dirty="0">
              <a:solidFill>
                <a:srgbClr val="422656"/>
              </a:solidFill>
              <a:latin typeface="Arial MT"/>
              <a:cs typeface="Arial MT"/>
            </a:endParaRPr>
          </a:p>
          <a:p>
            <a:pPr marL="354965" marR="5080" indent="-342900">
              <a:lnSpc>
                <a:spcPct val="101099"/>
              </a:lnSpc>
              <a:spcBef>
                <a:spcPts val="95"/>
              </a:spcBef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1600" spc="-95" dirty="0" err="1">
                <a:solidFill>
                  <a:srgbClr val="422656"/>
                </a:solidFill>
                <a:latin typeface="Arial MT"/>
                <a:cs typeface="Arial MT"/>
              </a:rPr>
              <a:t>Te</a:t>
            </a:r>
            <a:r>
              <a:rPr sz="1600" spc="-95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sz="1600" spc="10" dirty="0">
                <a:solidFill>
                  <a:srgbClr val="422656"/>
                </a:solidFill>
                <a:latin typeface="Arial MT"/>
                <a:cs typeface="Arial MT"/>
              </a:rPr>
              <a:t>ayudamos a </a:t>
            </a:r>
            <a:r>
              <a:rPr sz="1600" spc="5" dirty="0">
                <a:solidFill>
                  <a:srgbClr val="422656"/>
                </a:solidFill>
                <a:latin typeface="Arial MT"/>
                <a:cs typeface="Arial MT"/>
              </a:rPr>
              <a:t>elegir la opción </a:t>
            </a:r>
            <a:r>
              <a:rPr sz="1600" spc="10" dirty="0">
                <a:solidFill>
                  <a:srgbClr val="422656"/>
                </a:solidFill>
                <a:latin typeface="Arial MT"/>
                <a:cs typeface="Arial MT"/>
              </a:rPr>
              <a:t>que </a:t>
            </a:r>
            <a:r>
              <a:rPr sz="1600" spc="5" dirty="0">
                <a:solidFill>
                  <a:srgbClr val="422656"/>
                </a:solidFill>
                <a:latin typeface="Arial MT"/>
                <a:cs typeface="Arial MT"/>
              </a:rPr>
              <a:t>mejor </a:t>
            </a:r>
            <a:r>
              <a:rPr sz="1600" spc="10" dirty="0">
                <a:solidFill>
                  <a:srgbClr val="422656"/>
                </a:solidFill>
                <a:latin typeface="Arial MT"/>
                <a:cs typeface="Arial MT"/>
              </a:rPr>
              <a:t>se </a:t>
            </a:r>
            <a:r>
              <a:rPr sz="1600" spc="-500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sz="1600" spc="10" dirty="0">
                <a:solidFill>
                  <a:srgbClr val="422656"/>
                </a:solidFill>
                <a:latin typeface="Arial MT"/>
                <a:cs typeface="Arial MT"/>
              </a:rPr>
              <a:t>adapte</a:t>
            </a:r>
            <a:r>
              <a:rPr sz="1600" spc="-5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sz="1600" spc="10" dirty="0">
                <a:solidFill>
                  <a:srgbClr val="422656"/>
                </a:solidFill>
                <a:latin typeface="Arial MT"/>
                <a:cs typeface="Arial MT"/>
              </a:rPr>
              <a:t>a</a:t>
            </a:r>
            <a:r>
              <a:rPr sz="1600" spc="-10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sz="1600" spc="5" dirty="0">
                <a:solidFill>
                  <a:srgbClr val="422656"/>
                </a:solidFill>
                <a:latin typeface="Arial MT"/>
                <a:cs typeface="Arial MT"/>
              </a:rPr>
              <a:t>tu </a:t>
            </a:r>
            <a:r>
              <a:rPr sz="1600" spc="5" dirty="0" err="1">
                <a:solidFill>
                  <a:srgbClr val="422656"/>
                </a:solidFill>
                <a:latin typeface="Arial MT"/>
                <a:cs typeface="Arial MT"/>
              </a:rPr>
              <a:t>perfil</a:t>
            </a:r>
            <a:r>
              <a:rPr sz="1600" spc="5" dirty="0">
                <a:solidFill>
                  <a:srgbClr val="422656"/>
                </a:solidFill>
                <a:latin typeface="Arial MT"/>
                <a:cs typeface="Arial MT"/>
              </a:rPr>
              <a:t>.</a:t>
            </a:r>
            <a:endParaRPr lang="es-ES" sz="1600" spc="5" dirty="0">
              <a:solidFill>
                <a:srgbClr val="422656"/>
              </a:solidFill>
              <a:latin typeface="Arial MT"/>
              <a:cs typeface="Arial MT"/>
            </a:endParaRPr>
          </a:p>
          <a:p>
            <a:pPr marL="12065" marR="5080">
              <a:lnSpc>
                <a:spcPct val="101099"/>
              </a:lnSpc>
              <a:spcBef>
                <a:spcPts val="95"/>
              </a:spcBef>
              <a:tabLst>
                <a:tab pos="354965" algn="l"/>
                <a:tab pos="355600" algn="l"/>
              </a:tabLst>
            </a:pPr>
            <a:endParaRPr lang="es-ES" sz="1600" spc="5" dirty="0">
              <a:solidFill>
                <a:srgbClr val="422656"/>
              </a:solidFill>
              <a:latin typeface="Arial MT"/>
              <a:cs typeface="Arial MT"/>
            </a:endParaRPr>
          </a:p>
          <a:p>
            <a:pPr marL="354965" marR="5080" indent="-342900">
              <a:lnSpc>
                <a:spcPct val="101099"/>
              </a:lnSpc>
              <a:spcBef>
                <a:spcPts val="95"/>
              </a:spcBef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lang="es-ES" sz="1600" spc="10" dirty="0">
                <a:solidFill>
                  <a:srgbClr val="422656"/>
                </a:solidFill>
                <a:latin typeface="Arial MT"/>
                <a:cs typeface="Arial MT"/>
              </a:rPr>
              <a:t>Asesoramiento en </a:t>
            </a:r>
            <a:r>
              <a:rPr lang="es-ES" sz="1600" spc="5" dirty="0">
                <a:solidFill>
                  <a:srgbClr val="422656"/>
                </a:solidFill>
                <a:latin typeface="Arial MT"/>
                <a:cs typeface="Arial MT"/>
              </a:rPr>
              <a:t>trámites legales (migración) </a:t>
            </a:r>
            <a:r>
              <a:rPr lang="es-ES" sz="1600" spc="10" dirty="0">
                <a:solidFill>
                  <a:srgbClr val="422656"/>
                </a:solidFill>
                <a:latin typeface="Arial MT"/>
                <a:cs typeface="Arial MT"/>
              </a:rPr>
              <a:t>y </a:t>
            </a:r>
            <a:r>
              <a:rPr lang="es-ES" sz="1600" spc="-500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lang="es-ES" sz="1600" spc="5" dirty="0">
                <a:solidFill>
                  <a:srgbClr val="422656"/>
                </a:solidFill>
                <a:latin typeface="Arial MT"/>
                <a:cs typeface="Arial MT"/>
              </a:rPr>
              <a:t>acompañamiento</a:t>
            </a:r>
            <a:r>
              <a:rPr lang="es-ES" sz="1600" spc="-5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lang="es-ES" sz="1600" spc="10" dirty="0">
                <a:solidFill>
                  <a:srgbClr val="422656"/>
                </a:solidFill>
                <a:latin typeface="Arial MT"/>
                <a:cs typeface="Arial MT"/>
              </a:rPr>
              <a:t>a </a:t>
            </a:r>
            <a:r>
              <a:rPr lang="es-ES" sz="1600" spc="5" dirty="0">
                <a:solidFill>
                  <a:srgbClr val="422656"/>
                </a:solidFill>
                <a:latin typeface="Arial MT"/>
                <a:cs typeface="Arial MT"/>
              </a:rPr>
              <a:t>tu</a:t>
            </a:r>
            <a:r>
              <a:rPr lang="es-ES" sz="1600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lang="es-ES" sz="1600" spc="5" dirty="0">
                <a:solidFill>
                  <a:srgbClr val="422656"/>
                </a:solidFill>
                <a:latin typeface="Arial MT"/>
                <a:cs typeface="Arial MT"/>
              </a:rPr>
              <a:t>llegada</a:t>
            </a:r>
            <a:r>
              <a:rPr lang="es-ES" sz="1600" spc="-10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lang="es-ES" sz="1600" spc="10" dirty="0">
                <a:solidFill>
                  <a:srgbClr val="422656"/>
                </a:solidFill>
                <a:latin typeface="Arial MT"/>
                <a:cs typeface="Arial MT"/>
              </a:rPr>
              <a:t>a</a:t>
            </a:r>
            <a:r>
              <a:rPr lang="es-ES" sz="1600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lang="es-ES" sz="1600" spc="5" dirty="0">
                <a:solidFill>
                  <a:srgbClr val="422656"/>
                </a:solidFill>
                <a:latin typeface="Arial MT"/>
                <a:cs typeface="Arial MT"/>
              </a:rPr>
              <a:t>Irlanda.</a:t>
            </a:r>
          </a:p>
          <a:p>
            <a:pPr marL="354965" marR="5080" indent="-342900">
              <a:lnSpc>
                <a:spcPct val="101099"/>
              </a:lnSpc>
              <a:spcBef>
                <a:spcPts val="95"/>
              </a:spcBef>
              <a:buFont typeface="Wingdings"/>
              <a:buChar char=""/>
              <a:tabLst>
                <a:tab pos="354965" algn="l"/>
                <a:tab pos="355600" algn="l"/>
              </a:tabLst>
            </a:pPr>
            <a:endParaRPr lang="es-ES" sz="1600" spc="5" dirty="0">
              <a:solidFill>
                <a:srgbClr val="422656"/>
              </a:solidFill>
              <a:latin typeface="Arial MT"/>
              <a:cs typeface="Arial MT"/>
            </a:endParaRPr>
          </a:p>
          <a:p>
            <a:pPr marL="354965" marR="5080" indent="-342900">
              <a:lnSpc>
                <a:spcPct val="101099"/>
              </a:lnSpc>
              <a:spcBef>
                <a:spcPts val="95"/>
              </a:spcBef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lang="es-ES" sz="1600" spc="5" dirty="0">
                <a:solidFill>
                  <a:srgbClr val="422656"/>
                </a:solidFill>
                <a:latin typeface="Arial MT"/>
                <a:cs typeface="Arial MT"/>
              </a:rPr>
              <a:t>Asistencia</a:t>
            </a:r>
            <a:r>
              <a:rPr lang="es-ES" sz="1600" spc="-10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lang="es-ES" sz="1600" spc="10" dirty="0">
                <a:solidFill>
                  <a:srgbClr val="422656"/>
                </a:solidFill>
                <a:latin typeface="Arial MT"/>
                <a:cs typeface="Arial MT"/>
              </a:rPr>
              <a:t>para</a:t>
            </a:r>
            <a:r>
              <a:rPr lang="es-ES" sz="1600" spc="-5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lang="es-ES" sz="1600" spc="5" dirty="0">
                <a:solidFill>
                  <a:srgbClr val="422656"/>
                </a:solidFill>
                <a:latin typeface="Arial MT"/>
                <a:cs typeface="Arial MT"/>
              </a:rPr>
              <a:t>plan </a:t>
            </a:r>
            <a:r>
              <a:rPr lang="es-ES" sz="1600" spc="10" dirty="0">
                <a:solidFill>
                  <a:srgbClr val="422656"/>
                </a:solidFill>
                <a:latin typeface="Arial MT"/>
                <a:cs typeface="Arial MT"/>
              </a:rPr>
              <a:t>de</a:t>
            </a:r>
            <a:r>
              <a:rPr lang="es-ES" sz="1600" spc="-20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lang="es-ES" sz="1600" spc="5" dirty="0">
                <a:solidFill>
                  <a:srgbClr val="422656"/>
                </a:solidFill>
                <a:latin typeface="Arial MT"/>
                <a:cs typeface="Arial MT"/>
              </a:rPr>
              <a:t>financiamiento.</a:t>
            </a:r>
          </a:p>
          <a:p>
            <a:pPr marL="354965" marR="5080" indent="-342900">
              <a:lnSpc>
                <a:spcPct val="101099"/>
              </a:lnSpc>
              <a:spcBef>
                <a:spcPts val="95"/>
              </a:spcBef>
              <a:buFont typeface="Wingdings"/>
              <a:buChar char=""/>
              <a:tabLst>
                <a:tab pos="354965" algn="l"/>
                <a:tab pos="355600" algn="l"/>
              </a:tabLst>
            </a:pPr>
            <a:endParaRPr lang="es-ES" sz="1600" spc="5" dirty="0">
              <a:solidFill>
                <a:srgbClr val="422656"/>
              </a:solidFill>
              <a:latin typeface="Arial MT"/>
              <a:cs typeface="Arial MT"/>
            </a:endParaRPr>
          </a:p>
          <a:p>
            <a:pPr marL="354965" marR="5080" indent="-342900">
              <a:lnSpc>
                <a:spcPct val="101099"/>
              </a:lnSpc>
              <a:spcBef>
                <a:spcPts val="95"/>
              </a:spcBef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lang="es-ES" sz="1600" spc="10" dirty="0">
                <a:solidFill>
                  <a:srgbClr val="422656"/>
                </a:solidFill>
                <a:latin typeface="Arial MT"/>
                <a:cs typeface="Arial MT"/>
              </a:rPr>
              <a:t>Asesoría para </a:t>
            </a:r>
            <a:r>
              <a:rPr lang="es-ES" sz="1600" spc="5" dirty="0">
                <a:solidFill>
                  <a:srgbClr val="422656"/>
                </a:solidFill>
                <a:latin typeface="Arial MT"/>
                <a:cs typeface="Arial MT"/>
              </a:rPr>
              <a:t>encontrar las </a:t>
            </a:r>
            <a:r>
              <a:rPr lang="es-ES" sz="1600" spc="10" dirty="0">
                <a:solidFill>
                  <a:srgbClr val="422656"/>
                </a:solidFill>
                <a:latin typeface="Arial MT"/>
                <a:cs typeface="Arial MT"/>
              </a:rPr>
              <a:t>mejores </a:t>
            </a:r>
            <a:r>
              <a:rPr lang="es-ES" sz="1600" spc="5" dirty="0">
                <a:solidFill>
                  <a:srgbClr val="422656"/>
                </a:solidFill>
                <a:latin typeface="Arial MT"/>
                <a:cs typeface="Arial MT"/>
              </a:rPr>
              <a:t>ofertas </a:t>
            </a:r>
            <a:r>
              <a:rPr lang="es-ES" sz="1600" spc="10" dirty="0">
                <a:solidFill>
                  <a:srgbClr val="422656"/>
                </a:solidFill>
                <a:latin typeface="Arial MT"/>
                <a:cs typeface="Arial MT"/>
              </a:rPr>
              <a:t>de </a:t>
            </a:r>
            <a:r>
              <a:rPr lang="es-ES" sz="1600" spc="-500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lang="es-ES" sz="1600" spc="5" dirty="0">
                <a:solidFill>
                  <a:srgbClr val="422656"/>
                </a:solidFill>
                <a:latin typeface="Arial MT"/>
                <a:cs typeface="Arial MT"/>
              </a:rPr>
              <a:t>alojamiento.</a:t>
            </a:r>
            <a:endParaRPr lang="es-ES" sz="1600" dirty="0">
              <a:solidFill>
                <a:srgbClr val="422656"/>
              </a:solidFill>
              <a:latin typeface="Arial MT"/>
              <a:cs typeface="Arial MT"/>
            </a:endParaRPr>
          </a:p>
          <a:p>
            <a:pPr marL="12065" marR="5080">
              <a:lnSpc>
                <a:spcPct val="101099"/>
              </a:lnSpc>
              <a:spcBef>
                <a:spcPts val="95"/>
              </a:spcBef>
              <a:tabLst>
                <a:tab pos="354965" algn="l"/>
                <a:tab pos="355600" algn="l"/>
              </a:tabLst>
            </a:pPr>
            <a:endParaRPr lang="es-ES" sz="1600" dirty="0">
              <a:solidFill>
                <a:schemeClr val="tx1">
                  <a:lumMod val="75000"/>
                  <a:lumOff val="25000"/>
                </a:schemeClr>
              </a:solidFill>
              <a:latin typeface="Arial MT"/>
              <a:cs typeface="Arial MT"/>
            </a:endParaRPr>
          </a:p>
          <a:p>
            <a:pPr marL="354965" marR="5080" indent="-342900">
              <a:lnSpc>
                <a:spcPct val="101099"/>
              </a:lnSpc>
              <a:spcBef>
                <a:spcPts val="95"/>
              </a:spcBef>
              <a:buFont typeface="Wingdings"/>
              <a:buChar char=""/>
              <a:tabLst>
                <a:tab pos="354965" algn="l"/>
                <a:tab pos="355600" algn="l"/>
              </a:tabLst>
            </a:pPr>
            <a:endParaRPr lang="es-ES" sz="1600" dirty="0">
              <a:solidFill>
                <a:schemeClr val="tx1">
                  <a:lumMod val="75000"/>
                  <a:lumOff val="25000"/>
                </a:schemeClr>
              </a:solidFill>
              <a:latin typeface="Arial MT"/>
              <a:cs typeface="Arial MT"/>
            </a:endParaRPr>
          </a:p>
          <a:p>
            <a:pPr marL="354965" marR="5080" indent="-342900">
              <a:lnSpc>
                <a:spcPct val="101099"/>
              </a:lnSpc>
              <a:spcBef>
                <a:spcPts val="95"/>
              </a:spcBef>
              <a:buFont typeface="Wingdings"/>
              <a:buChar char=""/>
              <a:tabLst>
                <a:tab pos="354965" algn="l"/>
                <a:tab pos="355600" algn="l"/>
              </a:tabLst>
            </a:pPr>
            <a:endParaRPr sz="1600" dirty="0">
              <a:solidFill>
                <a:schemeClr val="tx1">
                  <a:lumMod val="75000"/>
                  <a:lumOff val="25000"/>
                </a:schemeClr>
              </a:solidFill>
              <a:latin typeface="Arial MT"/>
              <a:cs typeface="Arial MT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648200" y="4572000"/>
            <a:ext cx="5791200" cy="508537"/>
          </a:xfrm>
          <a:prstGeom prst="rect">
            <a:avLst/>
          </a:prstGeom>
        </p:spPr>
        <p:txBody>
          <a:bodyPr vert="horz" wrap="square" lIns="0" tIns="74295" rIns="0" bIns="0" rtlCol="0">
            <a:spAutoFit/>
          </a:bodyPr>
          <a:lstStyle/>
          <a:p>
            <a:pPr marL="77470" marR="88900" algn="ctr">
              <a:lnSpc>
                <a:spcPts val="3890"/>
              </a:lnSpc>
              <a:spcBef>
                <a:spcPts val="585"/>
              </a:spcBef>
            </a:pPr>
            <a:r>
              <a:rPr sz="2000" b="1" spc="140" dirty="0">
                <a:solidFill>
                  <a:srgbClr val="422656"/>
                </a:solidFill>
                <a:latin typeface="Arial MT"/>
                <a:cs typeface="Arial"/>
              </a:rPr>
              <a:t>NUES</a:t>
            </a:r>
            <a:r>
              <a:rPr sz="2000" b="1" spc="145" dirty="0">
                <a:solidFill>
                  <a:srgbClr val="422656"/>
                </a:solidFill>
                <a:latin typeface="Arial MT"/>
                <a:cs typeface="Arial"/>
              </a:rPr>
              <a:t>T</a:t>
            </a:r>
            <a:r>
              <a:rPr sz="2000" b="1" spc="140" dirty="0">
                <a:solidFill>
                  <a:srgbClr val="422656"/>
                </a:solidFill>
                <a:latin typeface="Arial MT"/>
                <a:cs typeface="Arial"/>
              </a:rPr>
              <a:t>R</a:t>
            </a:r>
            <a:r>
              <a:rPr sz="2000" b="1" spc="145" dirty="0">
                <a:solidFill>
                  <a:srgbClr val="422656"/>
                </a:solidFill>
                <a:latin typeface="Arial MT"/>
                <a:cs typeface="Arial"/>
              </a:rPr>
              <a:t>O</a:t>
            </a:r>
            <a:r>
              <a:rPr sz="2000" b="1" spc="-5" dirty="0">
                <a:solidFill>
                  <a:srgbClr val="422656"/>
                </a:solidFill>
                <a:latin typeface="Arial MT"/>
                <a:cs typeface="Arial"/>
              </a:rPr>
              <a:t>S </a:t>
            </a:r>
            <a:r>
              <a:rPr sz="2000" b="1" spc="120" dirty="0">
                <a:solidFill>
                  <a:srgbClr val="422656"/>
                </a:solidFill>
                <a:latin typeface="Arial MT"/>
                <a:cs typeface="Arial"/>
              </a:rPr>
              <a:t>SERVICIOS </a:t>
            </a:r>
            <a:r>
              <a:rPr sz="2000" b="1" spc="-990" dirty="0">
                <a:solidFill>
                  <a:srgbClr val="422656"/>
                </a:solidFill>
                <a:latin typeface="Arial MT"/>
                <a:cs typeface="Arial"/>
              </a:rPr>
              <a:t> </a:t>
            </a:r>
            <a:r>
              <a:rPr sz="2000" b="1" spc="95" dirty="0">
                <a:solidFill>
                  <a:srgbClr val="422656"/>
                </a:solidFill>
                <a:latin typeface="Arial MT"/>
                <a:cs typeface="Arial"/>
              </a:rPr>
              <a:t>SON</a:t>
            </a:r>
            <a:r>
              <a:rPr lang="es-ES" sz="2000" b="1" spc="95" dirty="0">
                <a:solidFill>
                  <a:srgbClr val="422656"/>
                </a:solidFill>
                <a:latin typeface="Arial MT"/>
                <a:cs typeface="Arial"/>
              </a:rPr>
              <a:t> </a:t>
            </a:r>
            <a:r>
              <a:rPr sz="2000" b="1" spc="110" dirty="0">
                <a:solidFill>
                  <a:srgbClr val="422656"/>
                </a:solidFill>
                <a:latin typeface="Arial MT"/>
                <a:cs typeface="Arial"/>
              </a:rPr>
              <a:t>GRATUITOS</a:t>
            </a:r>
            <a:endParaRPr sz="2000" dirty="0">
              <a:solidFill>
                <a:srgbClr val="422656"/>
              </a:solidFill>
              <a:latin typeface="Arial MT"/>
              <a:cs typeface="Arial"/>
            </a:endParaRPr>
          </a:p>
        </p:txBody>
      </p:sp>
      <p:pic>
        <p:nvPicPr>
          <p:cNvPr id="18" name="object 13">
            <a:extLst>
              <a:ext uri="{FF2B5EF4-FFF2-40B4-BE49-F238E27FC236}">
                <a16:creationId xmlns:a16="http://schemas.microsoft.com/office/drawing/2014/main" id="{D804EFBF-AB4B-4E09-B5C4-E9864F3E31EE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3403" y="213015"/>
            <a:ext cx="816864" cy="612648"/>
          </a:xfrm>
          <a:prstGeom prst="rect">
            <a:avLst/>
          </a:prstGeom>
        </p:spPr>
      </p:pic>
      <p:sp>
        <p:nvSpPr>
          <p:cNvPr id="19" name="CuadroTexto 18">
            <a:extLst>
              <a:ext uri="{FF2B5EF4-FFF2-40B4-BE49-F238E27FC236}">
                <a16:creationId xmlns:a16="http://schemas.microsoft.com/office/drawing/2014/main" id="{3136CAE3-DDD0-4AF4-9F71-DE35FE5F82B3}"/>
              </a:ext>
            </a:extLst>
          </p:cNvPr>
          <p:cNvSpPr txBox="1"/>
          <p:nvPr/>
        </p:nvSpPr>
        <p:spPr>
          <a:xfrm>
            <a:off x="533400" y="2288908"/>
            <a:ext cx="3592466" cy="156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marR="422909" lvl="0" indent="0" algn="ctr" rtl="0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50"/>
              <a:buFont typeface="Arial"/>
              <a:buNone/>
            </a:pPr>
            <a:r>
              <a:rPr lang="es-ES" sz="2400" b="1" i="0" u="none" strike="noStrike" cap="none" dirty="0">
                <a:solidFill>
                  <a:schemeClr val="bg1"/>
                </a:solidFill>
                <a:latin typeface="Arial MT"/>
                <a:ea typeface="Source Sans Pro"/>
                <a:cs typeface="Source Sans Pro"/>
                <a:sym typeface="Source Sans Pro"/>
              </a:rPr>
              <a:t>PROCESO DE INSCRIPCIÓN CON </a:t>
            </a:r>
          </a:p>
          <a:p>
            <a:pPr marL="12700" marR="422909" lvl="0" indent="0" algn="ctr" rtl="0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50"/>
              <a:buFont typeface="Arial"/>
              <a:buNone/>
            </a:pPr>
            <a:r>
              <a:rPr lang="es-ES" sz="2400" b="1" i="0" u="none" strike="noStrike" cap="none" dirty="0">
                <a:solidFill>
                  <a:schemeClr val="bg1"/>
                </a:solidFill>
                <a:latin typeface="Arial MT"/>
                <a:ea typeface="Source Sans Pro"/>
                <a:cs typeface="Source Sans Pro"/>
                <a:sym typeface="Source Sans Pro"/>
              </a:rPr>
              <a:t>WORK AND STUDY TRAVEL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3DFC1BFC-2ED8-482A-A050-5955345B036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4200" y="74636"/>
            <a:ext cx="1238250" cy="487215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FF1C2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865822" y="2360930"/>
            <a:ext cx="8520430" cy="1068070"/>
          </a:xfrm>
          <a:prstGeom prst="rect">
            <a:avLst/>
          </a:prstGeom>
        </p:spPr>
        <p:txBody>
          <a:bodyPr vert="horz" wrap="square" lIns="0" tIns="74295" rIns="0" bIns="0" rtlCol="0">
            <a:spAutoFit/>
          </a:bodyPr>
          <a:lstStyle/>
          <a:p>
            <a:pPr marL="1011555" marR="5080" indent="-999490">
              <a:lnSpc>
                <a:spcPts val="3890"/>
              </a:lnSpc>
              <a:spcBef>
                <a:spcPts val="585"/>
              </a:spcBef>
            </a:pPr>
            <a:r>
              <a:rPr b="1" spc="110" dirty="0">
                <a:solidFill>
                  <a:srgbClr val="FFFFFF"/>
                </a:solidFill>
                <a:latin typeface="Arial"/>
                <a:cs typeface="Arial"/>
              </a:rPr>
              <a:t>¡MÁS</a:t>
            </a:r>
            <a:r>
              <a:rPr b="1" spc="2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b="1" spc="70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b="1" spc="2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b="1" spc="120" dirty="0">
                <a:solidFill>
                  <a:srgbClr val="FFFFFF"/>
                </a:solidFill>
                <a:latin typeface="Arial"/>
                <a:cs typeface="Arial"/>
              </a:rPr>
              <a:t>10.000</a:t>
            </a:r>
            <a:r>
              <a:rPr b="1" spc="2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b="1" spc="130" dirty="0">
                <a:solidFill>
                  <a:srgbClr val="FFFFFF"/>
                </a:solidFill>
                <a:latin typeface="Arial"/>
                <a:cs typeface="Arial"/>
              </a:rPr>
              <a:t>ESTUDIANTES</a:t>
            </a:r>
            <a:r>
              <a:rPr b="1" spc="3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b="1" spc="140" dirty="0">
                <a:solidFill>
                  <a:srgbClr val="FFFFFF"/>
                </a:solidFill>
                <a:latin typeface="Arial"/>
                <a:cs typeface="Arial"/>
              </a:rPr>
              <a:t>HAN </a:t>
            </a:r>
            <a:r>
              <a:rPr b="1" spc="-9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b="1" spc="125" dirty="0">
                <a:solidFill>
                  <a:srgbClr val="FFFFFF"/>
                </a:solidFill>
                <a:latin typeface="Arial"/>
                <a:cs typeface="Arial"/>
              </a:rPr>
              <a:t>CONFIADO</a:t>
            </a:r>
            <a:r>
              <a:rPr b="1" spc="2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b="1" spc="70" dirty="0">
                <a:solidFill>
                  <a:srgbClr val="FFFFFF"/>
                </a:solidFill>
                <a:latin typeface="Arial"/>
                <a:cs typeface="Arial"/>
              </a:rPr>
              <a:t>EN</a:t>
            </a:r>
            <a:r>
              <a:rPr b="1" spc="2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b="1" spc="130" dirty="0">
                <a:solidFill>
                  <a:srgbClr val="FFFFFF"/>
                </a:solidFill>
                <a:latin typeface="Arial"/>
                <a:cs typeface="Arial"/>
              </a:rPr>
              <a:t>NOSOTROS!</a:t>
            </a: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660136" y="3962400"/>
            <a:ext cx="816864" cy="612648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8D597EFC-E945-4737-B4FF-FC5D3B5AE7A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0" y="76200"/>
            <a:ext cx="1370154" cy="538763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FF1C2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3614994" y="4320656"/>
            <a:ext cx="4962525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  <a:tabLst>
                <a:tab pos="2084070" algn="l"/>
                <a:tab pos="2493645" algn="l"/>
                <a:tab pos="4647565" algn="l"/>
              </a:tabLst>
            </a:pPr>
            <a:r>
              <a:rPr lang="es-ES" sz="1400" dirty="0">
                <a:solidFill>
                  <a:srgbClr val="FFFFFF"/>
                </a:solidFill>
                <a:latin typeface="Arial MT"/>
                <a:cs typeface="Arial MT"/>
              </a:rPr>
              <a:t>SÍGUENOS.</a:t>
            </a:r>
            <a:r>
              <a:rPr sz="1400" spc="-5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spc="10" dirty="0">
                <a:solidFill>
                  <a:srgbClr val="FFFFFF"/>
                </a:solidFill>
                <a:latin typeface="Arial MT"/>
                <a:cs typeface="Arial MT"/>
              </a:rPr>
              <a:t>.</a:t>
            </a:r>
            <a:r>
              <a:rPr sz="1400" spc="-5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.</a:t>
            </a:r>
            <a:endParaRPr lang="es-ES" sz="1400" dirty="0">
              <a:solidFill>
                <a:srgbClr val="FFFFFF"/>
              </a:solidFill>
              <a:latin typeface="Arial MT"/>
              <a:cs typeface="Arial MT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25501" y="6460166"/>
            <a:ext cx="1094740" cy="147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800" spc="-5" dirty="0">
                <a:solidFill>
                  <a:srgbClr val="FFFFFF"/>
                </a:solidFill>
                <a:latin typeface="Arial Black"/>
                <a:cs typeface="Arial Black"/>
              </a:rPr>
              <a:t>G</a:t>
            </a:r>
            <a:r>
              <a:rPr sz="800" spc="32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800" spc="-5" dirty="0">
                <a:solidFill>
                  <a:srgbClr val="FFFFFF"/>
                </a:solidFill>
                <a:latin typeface="Arial Black"/>
                <a:cs typeface="Arial Black"/>
              </a:rPr>
              <a:t>R</a:t>
            </a:r>
            <a:r>
              <a:rPr sz="800" spc="31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800" spc="-5" dirty="0">
                <a:solidFill>
                  <a:srgbClr val="FFFFFF"/>
                </a:solidFill>
                <a:latin typeface="Arial Black"/>
                <a:cs typeface="Arial Black"/>
              </a:rPr>
              <a:t>I</a:t>
            </a:r>
            <a:r>
              <a:rPr sz="800" spc="32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800" spc="-5" dirty="0">
                <a:solidFill>
                  <a:srgbClr val="FFFFFF"/>
                </a:solidFill>
                <a:latin typeface="Arial Black"/>
                <a:cs typeface="Arial Black"/>
              </a:rPr>
              <a:t>F</a:t>
            </a:r>
            <a:r>
              <a:rPr sz="800" spc="32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800" spc="-5" dirty="0">
                <a:solidFill>
                  <a:srgbClr val="FFFFFF"/>
                </a:solidFill>
                <a:latin typeface="Arial Black"/>
                <a:cs typeface="Arial Black"/>
              </a:rPr>
              <a:t>F</a:t>
            </a:r>
            <a:r>
              <a:rPr sz="800" spc="32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800" spc="-5" dirty="0">
                <a:solidFill>
                  <a:srgbClr val="FFFFFF"/>
                </a:solidFill>
                <a:latin typeface="Arial Black"/>
                <a:cs typeface="Arial Black"/>
              </a:rPr>
              <a:t>I</a:t>
            </a:r>
            <a:r>
              <a:rPr sz="800" spc="32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800" spc="-5" dirty="0">
                <a:solidFill>
                  <a:srgbClr val="FFFFFF"/>
                </a:solidFill>
                <a:latin typeface="Arial Black"/>
                <a:cs typeface="Arial Black"/>
              </a:rPr>
              <a:t>T</a:t>
            </a:r>
            <a:r>
              <a:rPr sz="800" spc="32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800" spc="-5" dirty="0">
                <a:solidFill>
                  <a:srgbClr val="FFFFFF"/>
                </a:solidFill>
                <a:latin typeface="Arial Black"/>
                <a:cs typeface="Arial Black"/>
              </a:rPr>
              <a:t>H</a:t>
            </a:r>
            <a:endParaRPr sz="800">
              <a:latin typeface="Arial Black"/>
              <a:cs typeface="Arial Black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081269" y="6460166"/>
            <a:ext cx="1012190" cy="147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800" spc="-5" dirty="0">
                <a:solidFill>
                  <a:srgbClr val="FFFFFF"/>
                </a:solidFill>
                <a:latin typeface="Arial Black"/>
                <a:cs typeface="Arial Black"/>
              </a:rPr>
              <a:t>C</a:t>
            </a:r>
            <a:r>
              <a:rPr sz="800" spc="31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800" spc="-5" dirty="0">
                <a:solidFill>
                  <a:srgbClr val="FFFFFF"/>
                </a:solidFill>
                <a:latin typeface="Arial Black"/>
                <a:cs typeface="Arial Black"/>
              </a:rPr>
              <a:t>O</a:t>
            </a:r>
            <a:r>
              <a:rPr sz="800" spc="32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800" spc="-5" dirty="0">
                <a:solidFill>
                  <a:srgbClr val="FFFFFF"/>
                </a:solidFill>
                <a:latin typeface="Arial Black"/>
                <a:cs typeface="Arial Black"/>
              </a:rPr>
              <a:t>L</a:t>
            </a:r>
            <a:r>
              <a:rPr sz="800" spc="32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800" spc="-5" dirty="0">
                <a:solidFill>
                  <a:srgbClr val="FFFFFF"/>
                </a:solidFill>
                <a:latin typeface="Arial Black"/>
                <a:cs typeface="Arial Black"/>
              </a:rPr>
              <a:t>L</a:t>
            </a:r>
            <a:r>
              <a:rPr sz="800" spc="32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800" spc="-5" dirty="0">
                <a:solidFill>
                  <a:srgbClr val="FFFFFF"/>
                </a:solidFill>
                <a:latin typeface="Arial Black"/>
                <a:cs typeface="Arial Black"/>
              </a:rPr>
              <a:t>E</a:t>
            </a:r>
            <a:r>
              <a:rPr sz="800" spc="32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800" spc="-5" dirty="0">
                <a:solidFill>
                  <a:srgbClr val="FFFFFF"/>
                </a:solidFill>
                <a:latin typeface="Arial Black"/>
                <a:cs typeface="Arial Black"/>
              </a:rPr>
              <a:t>G</a:t>
            </a:r>
            <a:r>
              <a:rPr sz="800" spc="32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800" spc="-5" dirty="0">
                <a:solidFill>
                  <a:srgbClr val="FFFFFF"/>
                </a:solidFill>
                <a:latin typeface="Arial Black"/>
                <a:cs typeface="Arial Black"/>
              </a:rPr>
              <a:t>E</a:t>
            </a:r>
            <a:endParaRPr sz="800">
              <a:latin typeface="Arial Black"/>
              <a:cs typeface="Arial Black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3505200" y="2144112"/>
            <a:ext cx="5139315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"/>
              </a:spcBef>
            </a:pPr>
            <a:r>
              <a:rPr lang="es-ES" sz="2400" b="1" spc="-10" dirty="0">
                <a:solidFill>
                  <a:srgbClr val="422656"/>
                </a:solidFill>
                <a:latin typeface="Arial MT"/>
                <a:cs typeface="Arial MT"/>
              </a:rPr>
              <a:t>¡Contáctanos!</a:t>
            </a:r>
            <a:br>
              <a:rPr lang="es-ES" sz="2400" spc="-10" dirty="0">
                <a:solidFill>
                  <a:srgbClr val="422656"/>
                </a:solidFill>
                <a:latin typeface="Arial MT"/>
                <a:cs typeface="Arial MT"/>
              </a:rPr>
            </a:br>
            <a:endParaRPr sz="2400" dirty="0">
              <a:solidFill>
                <a:srgbClr val="422656"/>
              </a:solidFill>
              <a:latin typeface="Arial MT"/>
              <a:cs typeface="Arial MT"/>
            </a:endParaRPr>
          </a:p>
        </p:txBody>
      </p:sp>
      <p:sp>
        <p:nvSpPr>
          <p:cNvPr id="16" name="object 7">
            <a:extLst>
              <a:ext uri="{FF2B5EF4-FFF2-40B4-BE49-F238E27FC236}">
                <a16:creationId xmlns:a16="http://schemas.microsoft.com/office/drawing/2014/main" id="{B61CC552-9F77-4399-8DC9-D5135D2763A3}"/>
              </a:ext>
            </a:extLst>
          </p:cNvPr>
          <p:cNvSpPr txBox="1"/>
          <p:nvPr/>
        </p:nvSpPr>
        <p:spPr>
          <a:xfrm>
            <a:off x="5179924" y="4919975"/>
            <a:ext cx="4962525" cy="9130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084070" algn="l"/>
                <a:tab pos="2493645" algn="l"/>
                <a:tab pos="4647565" algn="l"/>
              </a:tabLst>
            </a:pPr>
            <a:r>
              <a:rPr lang="es-ES" sz="1400" dirty="0">
                <a:solidFill>
                  <a:srgbClr val="FFFFFF"/>
                </a:solidFill>
                <a:latin typeface="Arial MT"/>
                <a:cs typeface="Arial MT"/>
              </a:rPr>
              <a:t>/Workandstudy.travel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084070" algn="l"/>
                <a:tab pos="2493645" algn="l"/>
                <a:tab pos="4647565" algn="l"/>
              </a:tabLst>
            </a:pPr>
            <a:r>
              <a:rPr lang="es-ES" sz="1400" dirty="0">
                <a:solidFill>
                  <a:srgbClr val="FFFFFF"/>
                </a:solidFill>
                <a:latin typeface="Arial MT"/>
                <a:cs typeface="Arial MT"/>
              </a:rPr>
              <a:t>@Workandstudy.travel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084070" algn="l"/>
                <a:tab pos="2493645" algn="l"/>
                <a:tab pos="4647565" algn="l"/>
              </a:tabLst>
            </a:pPr>
            <a:r>
              <a:rPr lang="es-ES" sz="1400" dirty="0" err="1">
                <a:solidFill>
                  <a:srgbClr val="FFFFFF"/>
                </a:solidFill>
                <a:latin typeface="Arial MT"/>
                <a:cs typeface="Arial MT"/>
              </a:rPr>
              <a:t>Work</a:t>
            </a:r>
            <a:r>
              <a:rPr lang="es-ES" sz="1400" dirty="0">
                <a:solidFill>
                  <a:srgbClr val="FFFFFF"/>
                </a:solidFill>
                <a:latin typeface="Arial MT"/>
                <a:cs typeface="Arial MT"/>
              </a:rPr>
              <a:t> and </a:t>
            </a:r>
            <a:r>
              <a:rPr lang="es-ES" sz="1400" dirty="0" err="1">
                <a:solidFill>
                  <a:srgbClr val="FFFFFF"/>
                </a:solidFill>
                <a:latin typeface="Arial MT"/>
                <a:cs typeface="Arial MT"/>
              </a:rPr>
              <a:t>Study</a:t>
            </a:r>
            <a:r>
              <a:rPr lang="es-ES" sz="14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es-ES" sz="1400" dirty="0" err="1">
                <a:solidFill>
                  <a:srgbClr val="FFFFFF"/>
                </a:solidFill>
                <a:latin typeface="Arial MT"/>
                <a:cs typeface="Arial MT"/>
              </a:rPr>
              <a:t>Travel</a:t>
            </a:r>
            <a:endParaRPr lang="es-ES" sz="1400" dirty="0">
              <a:solidFill>
                <a:srgbClr val="FFFFFF"/>
              </a:solidFill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084070" algn="l"/>
                <a:tab pos="2493645" algn="l"/>
                <a:tab pos="4647565" algn="l"/>
              </a:tabLst>
            </a:pPr>
            <a:r>
              <a:rPr lang="es-ES" sz="1400" dirty="0" err="1">
                <a:solidFill>
                  <a:srgbClr val="FFFFFF"/>
                </a:solidFill>
                <a:latin typeface="Arial MT"/>
                <a:cs typeface="Arial MT"/>
              </a:rPr>
              <a:t>Work</a:t>
            </a:r>
            <a:r>
              <a:rPr lang="es-ES" sz="1400" dirty="0">
                <a:solidFill>
                  <a:srgbClr val="FFFFFF"/>
                </a:solidFill>
                <a:latin typeface="Arial MT"/>
                <a:cs typeface="Arial MT"/>
              </a:rPr>
              <a:t> and </a:t>
            </a:r>
            <a:r>
              <a:rPr lang="es-ES" sz="1400" dirty="0" err="1">
                <a:solidFill>
                  <a:srgbClr val="FFFFFF"/>
                </a:solidFill>
                <a:latin typeface="Arial MT"/>
                <a:cs typeface="Arial MT"/>
              </a:rPr>
              <a:t>Study</a:t>
            </a:r>
            <a:r>
              <a:rPr lang="es-ES" sz="14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es-ES" sz="1400" dirty="0" err="1">
                <a:solidFill>
                  <a:srgbClr val="FFFFFF"/>
                </a:solidFill>
                <a:latin typeface="Arial MT"/>
                <a:cs typeface="Arial MT"/>
              </a:rPr>
              <a:t>Travel</a:t>
            </a:r>
            <a:endParaRPr lang="es-ES" sz="1400" dirty="0">
              <a:solidFill>
                <a:srgbClr val="FFFFFF"/>
              </a:solidFill>
              <a:latin typeface="Arial MT"/>
              <a:cs typeface="Arial MT"/>
            </a:endParaRPr>
          </a:p>
        </p:txBody>
      </p:sp>
      <p:pic>
        <p:nvPicPr>
          <p:cNvPr id="17" name="object 5">
            <a:extLst>
              <a:ext uri="{FF2B5EF4-FFF2-40B4-BE49-F238E27FC236}">
                <a16:creationId xmlns:a16="http://schemas.microsoft.com/office/drawing/2014/main" id="{59334596-C569-43CF-9A26-1787CEB1BE20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644848" y="533400"/>
            <a:ext cx="1070152" cy="805860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64C8130A-F8A6-412D-9348-9295064C01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7408" y="691142"/>
            <a:ext cx="1370154" cy="538763"/>
          </a:xfrm>
          <a:prstGeom prst="rect">
            <a:avLst/>
          </a:prstGeom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C4323F01-4B2C-4B33-AD97-A769A43FABB2}"/>
              </a:ext>
            </a:extLst>
          </p:cNvPr>
          <p:cNvSpPr txBox="1"/>
          <p:nvPr/>
        </p:nvSpPr>
        <p:spPr>
          <a:xfrm>
            <a:off x="4462750" y="2782669"/>
            <a:ext cx="362931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spc="-10" dirty="0">
                <a:solidFill>
                  <a:schemeClr val="bg1"/>
                </a:solidFill>
                <a:latin typeface="Arial M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latam@workandstudy.travel</a:t>
            </a:r>
            <a:endParaRPr lang="es-ES" b="1" spc="-10" dirty="0">
              <a:solidFill>
                <a:schemeClr val="bg1"/>
              </a:solidFill>
              <a:latin typeface="Arial MT"/>
            </a:endParaRPr>
          </a:p>
          <a:p>
            <a:endParaRPr lang="es-ES" dirty="0">
              <a:solidFill>
                <a:schemeClr val="bg1"/>
              </a:solidFill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EE0D1DA9-7086-45F3-92AC-14E4FF0AB79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4590" y="4925578"/>
            <a:ext cx="228268" cy="228268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1499147D-3116-47DF-AC43-17D8B841500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4590" y="5162291"/>
            <a:ext cx="228268" cy="228268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D79B176D-E0E7-4307-9668-0CAB9CD2045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4590" y="5396031"/>
            <a:ext cx="228268" cy="228268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F6A0FFDA-8315-4377-862A-029CEE242D4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4590" y="5624953"/>
            <a:ext cx="228268" cy="228268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3210318"/>
            <a:ext cx="838200" cy="2684780"/>
          </a:xfrm>
          <a:custGeom>
            <a:avLst/>
            <a:gdLst/>
            <a:ahLst/>
            <a:cxnLst/>
            <a:rect l="l" t="t" r="r" b="b"/>
            <a:pathLst>
              <a:path w="838200" h="2684779">
                <a:moveTo>
                  <a:pt x="0" y="2684513"/>
                </a:moveTo>
                <a:lnTo>
                  <a:pt x="838200" y="2684513"/>
                </a:lnTo>
                <a:lnTo>
                  <a:pt x="838200" y="0"/>
                </a:lnTo>
                <a:lnTo>
                  <a:pt x="0" y="0"/>
                </a:lnTo>
                <a:lnTo>
                  <a:pt x="0" y="2684513"/>
                </a:lnTo>
                <a:close/>
              </a:path>
            </a:pathLst>
          </a:custGeom>
          <a:solidFill>
            <a:srgbClr val="FF1C2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878067" y="3210318"/>
            <a:ext cx="421640" cy="2684780"/>
          </a:xfrm>
          <a:custGeom>
            <a:avLst/>
            <a:gdLst/>
            <a:ahLst/>
            <a:cxnLst/>
            <a:rect l="l" t="t" r="r" b="b"/>
            <a:pathLst>
              <a:path w="421639" h="2684779">
                <a:moveTo>
                  <a:pt x="0" y="2684513"/>
                </a:moveTo>
                <a:lnTo>
                  <a:pt x="421386" y="2684513"/>
                </a:lnTo>
                <a:lnTo>
                  <a:pt x="421386" y="0"/>
                </a:lnTo>
                <a:lnTo>
                  <a:pt x="0" y="0"/>
                </a:lnTo>
                <a:lnTo>
                  <a:pt x="0" y="2684513"/>
                </a:lnTo>
                <a:close/>
              </a:path>
            </a:pathLst>
          </a:custGeom>
          <a:solidFill>
            <a:srgbClr val="FF1C2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1772900" y="3195066"/>
            <a:ext cx="419100" cy="2684145"/>
          </a:xfrm>
          <a:custGeom>
            <a:avLst/>
            <a:gdLst/>
            <a:ahLst/>
            <a:cxnLst/>
            <a:rect l="l" t="t" r="r" b="b"/>
            <a:pathLst>
              <a:path w="419100" h="2684145">
                <a:moveTo>
                  <a:pt x="419100" y="0"/>
                </a:moveTo>
                <a:lnTo>
                  <a:pt x="0" y="0"/>
                </a:lnTo>
                <a:lnTo>
                  <a:pt x="0" y="2683764"/>
                </a:lnTo>
                <a:lnTo>
                  <a:pt x="419100" y="2683764"/>
                </a:lnTo>
                <a:lnTo>
                  <a:pt x="419100" y="0"/>
                </a:lnTo>
                <a:close/>
              </a:path>
            </a:pathLst>
          </a:custGeom>
          <a:solidFill>
            <a:srgbClr val="FF1C2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295400" y="528447"/>
            <a:ext cx="360045" cy="0"/>
          </a:xfrm>
          <a:custGeom>
            <a:avLst/>
            <a:gdLst/>
            <a:ahLst/>
            <a:cxnLst/>
            <a:rect l="l" t="t" r="r" b="b"/>
            <a:pathLst>
              <a:path w="360044">
                <a:moveTo>
                  <a:pt x="359994" y="0"/>
                </a:moveTo>
                <a:lnTo>
                  <a:pt x="0" y="0"/>
                </a:lnTo>
              </a:path>
            </a:pathLst>
          </a:custGeom>
          <a:ln w="63500">
            <a:solidFill>
              <a:srgbClr val="42265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38200" y="853439"/>
            <a:ext cx="5039868" cy="5041392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825501" y="6390824"/>
            <a:ext cx="4013200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104265" algn="l"/>
                <a:tab pos="1542415" algn="l"/>
                <a:tab pos="2806700" algn="l"/>
                <a:tab pos="3085465" algn="l"/>
              </a:tabLst>
            </a:pPr>
            <a:r>
              <a:rPr sz="900" spc="-5" dirty="0">
                <a:solidFill>
                  <a:srgbClr val="422656"/>
                </a:solidFill>
                <a:latin typeface="Arial Black"/>
                <a:cs typeface="Arial Black"/>
              </a:rPr>
              <a:t>P</a:t>
            </a:r>
            <a:r>
              <a:rPr sz="900" spc="295" dirty="0">
                <a:solidFill>
                  <a:srgbClr val="422656"/>
                </a:solidFill>
                <a:latin typeface="Arial Black"/>
                <a:cs typeface="Arial Black"/>
              </a:rPr>
              <a:t> </a:t>
            </a:r>
            <a:r>
              <a:rPr sz="900" dirty="0">
                <a:solidFill>
                  <a:srgbClr val="422656"/>
                </a:solidFill>
                <a:latin typeface="Arial Black"/>
                <a:cs typeface="Arial Black"/>
              </a:rPr>
              <a:t>U</a:t>
            </a:r>
            <a:r>
              <a:rPr sz="900" spc="305" dirty="0">
                <a:solidFill>
                  <a:srgbClr val="422656"/>
                </a:solidFill>
                <a:latin typeface="Arial Black"/>
                <a:cs typeface="Arial Black"/>
              </a:rPr>
              <a:t> </a:t>
            </a:r>
            <a:r>
              <a:rPr sz="900" spc="-5" dirty="0">
                <a:solidFill>
                  <a:srgbClr val="422656"/>
                </a:solidFill>
                <a:latin typeface="Arial Black"/>
                <a:cs typeface="Arial Black"/>
              </a:rPr>
              <a:t>E</a:t>
            </a:r>
            <a:r>
              <a:rPr sz="900" spc="295" dirty="0">
                <a:solidFill>
                  <a:srgbClr val="422656"/>
                </a:solidFill>
                <a:latin typeface="Arial Black"/>
                <a:cs typeface="Arial Black"/>
              </a:rPr>
              <a:t> </a:t>
            </a:r>
            <a:r>
              <a:rPr sz="900" dirty="0">
                <a:solidFill>
                  <a:srgbClr val="422656"/>
                </a:solidFill>
                <a:latin typeface="Arial Black"/>
                <a:cs typeface="Arial Black"/>
              </a:rPr>
              <a:t>R</a:t>
            </a:r>
            <a:r>
              <a:rPr sz="900" spc="305" dirty="0">
                <a:solidFill>
                  <a:srgbClr val="422656"/>
                </a:solidFill>
                <a:latin typeface="Arial Black"/>
                <a:cs typeface="Arial Black"/>
              </a:rPr>
              <a:t> </a:t>
            </a:r>
            <a:r>
              <a:rPr sz="900" spc="-5" dirty="0">
                <a:solidFill>
                  <a:srgbClr val="422656"/>
                </a:solidFill>
                <a:latin typeface="Arial Black"/>
                <a:cs typeface="Arial Black"/>
              </a:rPr>
              <a:t>T</a:t>
            </a:r>
            <a:r>
              <a:rPr sz="900" spc="295" dirty="0">
                <a:solidFill>
                  <a:srgbClr val="422656"/>
                </a:solidFill>
                <a:latin typeface="Arial Black"/>
                <a:cs typeface="Arial Black"/>
              </a:rPr>
              <a:t> </a:t>
            </a:r>
            <a:r>
              <a:rPr sz="900" dirty="0">
                <a:solidFill>
                  <a:srgbClr val="422656"/>
                </a:solidFill>
                <a:latin typeface="Arial Black"/>
                <a:cs typeface="Arial Black"/>
              </a:rPr>
              <a:t>A	D</a:t>
            </a:r>
            <a:r>
              <a:rPr sz="900" spc="305" dirty="0">
                <a:solidFill>
                  <a:srgbClr val="422656"/>
                </a:solidFill>
                <a:latin typeface="Arial Black"/>
                <a:cs typeface="Arial Black"/>
              </a:rPr>
              <a:t> </a:t>
            </a:r>
            <a:r>
              <a:rPr sz="900" spc="-5" dirty="0">
                <a:solidFill>
                  <a:srgbClr val="422656"/>
                </a:solidFill>
                <a:latin typeface="Arial Black"/>
                <a:cs typeface="Arial Black"/>
              </a:rPr>
              <a:t>E	E</a:t>
            </a:r>
            <a:r>
              <a:rPr sz="900" spc="295" dirty="0">
                <a:solidFill>
                  <a:srgbClr val="422656"/>
                </a:solidFill>
                <a:latin typeface="Arial Black"/>
                <a:cs typeface="Arial Black"/>
              </a:rPr>
              <a:t> </a:t>
            </a:r>
            <a:r>
              <a:rPr sz="900" dirty="0">
                <a:solidFill>
                  <a:srgbClr val="422656"/>
                </a:solidFill>
                <a:latin typeface="Arial Black"/>
                <a:cs typeface="Arial Black"/>
              </a:rPr>
              <a:t>N</a:t>
            </a:r>
            <a:r>
              <a:rPr sz="900" spc="300" dirty="0">
                <a:solidFill>
                  <a:srgbClr val="422656"/>
                </a:solidFill>
                <a:latin typeface="Arial Black"/>
                <a:cs typeface="Arial Black"/>
              </a:rPr>
              <a:t> </a:t>
            </a:r>
            <a:r>
              <a:rPr sz="900" spc="-5" dirty="0">
                <a:solidFill>
                  <a:srgbClr val="422656"/>
                </a:solidFill>
                <a:latin typeface="Arial Black"/>
                <a:cs typeface="Arial Black"/>
              </a:rPr>
              <a:t>T</a:t>
            </a:r>
            <a:r>
              <a:rPr sz="900" spc="295" dirty="0">
                <a:solidFill>
                  <a:srgbClr val="422656"/>
                </a:solidFill>
                <a:latin typeface="Arial Black"/>
                <a:cs typeface="Arial Black"/>
              </a:rPr>
              <a:t> </a:t>
            </a:r>
            <a:r>
              <a:rPr sz="900" dirty="0">
                <a:solidFill>
                  <a:srgbClr val="422656"/>
                </a:solidFill>
                <a:latin typeface="Arial Black"/>
                <a:cs typeface="Arial Black"/>
              </a:rPr>
              <a:t>R</a:t>
            </a:r>
            <a:r>
              <a:rPr sz="900" spc="305" dirty="0">
                <a:solidFill>
                  <a:srgbClr val="422656"/>
                </a:solidFill>
                <a:latin typeface="Arial Black"/>
                <a:cs typeface="Arial Black"/>
              </a:rPr>
              <a:t> </a:t>
            </a:r>
            <a:r>
              <a:rPr sz="900" dirty="0">
                <a:solidFill>
                  <a:srgbClr val="422656"/>
                </a:solidFill>
                <a:latin typeface="Arial Black"/>
                <a:cs typeface="Arial Black"/>
              </a:rPr>
              <a:t>A</a:t>
            </a:r>
            <a:r>
              <a:rPr sz="900" spc="300" dirty="0">
                <a:solidFill>
                  <a:srgbClr val="422656"/>
                </a:solidFill>
                <a:latin typeface="Arial Black"/>
                <a:cs typeface="Arial Black"/>
              </a:rPr>
              <a:t> </a:t>
            </a:r>
            <a:r>
              <a:rPr sz="900" dirty="0">
                <a:solidFill>
                  <a:srgbClr val="422656"/>
                </a:solidFill>
                <a:latin typeface="Arial Black"/>
                <a:cs typeface="Arial Black"/>
              </a:rPr>
              <a:t>D</a:t>
            </a:r>
            <a:r>
              <a:rPr sz="900" spc="300" dirty="0">
                <a:solidFill>
                  <a:srgbClr val="422656"/>
                </a:solidFill>
                <a:latin typeface="Arial Black"/>
                <a:cs typeface="Arial Black"/>
              </a:rPr>
              <a:t> </a:t>
            </a:r>
            <a:r>
              <a:rPr sz="900" dirty="0">
                <a:solidFill>
                  <a:srgbClr val="422656"/>
                </a:solidFill>
                <a:latin typeface="Arial Black"/>
                <a:cs typeface="Arial Black"/>
              </a:rPr>
              <a:t>A	A	</a:t>
            </a:r>
            <a:r>
              <a:rPr sz="900" spc="-5" dirty="0">
                <a:solidFill>
                  <a:srgbClr val="422656"/>
                </a:solidFill>
                <a:latin typeface="Arial Black"/>
                <a:cs typeface="Arial Black"/>
              </a:rPr>
              <a:t>E</a:t>
            </a:r>
            <a:r>
              <a:rPr sz="900" spc="280" dirty="0">
                <a:solidFill>
                  <a:srgbClr val="422656"/>
                </a:solidFill>
                <a:latin typeface="Arial Black"/>
                <a:cs typeface="Arial Black"/>
              </a:rPr>
              <a:t> </a:t>
            </a:r>
            <a:r>
              <a:rPr sz="900" dirty="0">
                <a:solidFill>
                  <a:srgbClr val="422656"/>
                </a:solidFill>
                <a:latin typeface="Arial Black"/>
                <a:cs typeface="Arial Black"/>
              </a:rPr>
              <a:t>U</a:t>
            </a:r>
            <a:r>
              <a:rPr sz="900" spc="280" dirty="0">
                <a:solidFill>
                  <a:srgbClr val="422656"/>
                </a:solidFill>
                <a:latin typeface="Arial Black"/>
                <a:cs typeface="Arial Black"/>
              </a:rPr>
              <a:t> </a:t>
            </a:r>
            <a:r>
              <a:rPr sz="900" dirty="0">
                <a:solidFill>
                  <a:srgbClr val="422656"/>
                </a:solidFill>
                <a:latin typeface="Arial Black"/>
                <a:cs typeface="Arial Black"/>
              </a:rPr>
              <a:t>R</a:t>
            </a:r>
            <a:r>
              <a:rPr sz="900" spc="285" dirty="0">
                <a:solidFill>
                  <a:srgbClr val="422656"/>
                </a:solidFill>
                <a:latin typeface="Arial Black"/>
                <a:cs typeface="Arial Black"/>
              </a:rPr>
              <a:t> </a:t>
            </a:r>
            <a:r>
              <a:rPr sz="900" dirty="0">
                <a:solidFill>
                  <a:srgbClr val="422656"/>
                </a:solidFill>
                <a:latin typeface="Arial Black"/>
                <a:cs typeface="Arial Black"/>
              </a:rPr>
              <a:t>O</a:t>
            </a:r>
            <a:r>
              <a:rPr sz="900" spc="280" dirty="0">
                <a:solidFill>
                  <a:srgbClr val="422656"/>
                </a:solidFill>
                <a:latin typeface="Arial Black"/>
                <a:cs typeface="Arial Black"/>
              </a:rPr>
              <a:t> </a:t>
            </a:r>
            <a:r>
              <a:rPr sz="900" spc="-5" dirty="0">
                <a:solidFill>
                  <a:srgbClr val="422656"/>
                </a:solidFill>
                <a:latin typeface="Arial Black"/>
                <a:cs typeface="Arial Black"/>
              </a:rPr>
              <a:t>P</a:t>
            </a:r>
            <a:r>
              <a:rPr sz="900" spc="275" dirty="0">
                <a:solidFill>
                  <a:srgbClr val="422656"/>
                </a:solidFill>
                <a:latin typeface="Arial Black"/>
                <a:cs typeface="Arial Black"/>
              </a:rPr>
              <a:t> </a:t>
            </a:r>
            <a:r>
              <a:rPr sz="900" dirty="0">
                <a:solidFill>
                  <a:srgbClr val="422656"/>
                </a:solidFill>
                <a:latin typeface="Arial Black"/>
                <a:cs typeface="Arial Black"/>
              </a:rPr>
              <a:t>A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6656740" y="1600200"/>
            <a:ext cx="4607437" cy="4365554"/>
          </a:xfrm>
          <a:prstGeom prst="rect">
            <a:avLst/>
          </a:prstGeom>
        </p:spPr>
        <p:txBody>
          <a:bodyPr vert="horz" wrap="square" lIns="0" tIns="130810" rIns="0" bIns="0" rtlCol="0">
            <a:spAutoFit/>
          </a:bodyPr>
          <a:lstStyle/>
          <a:p>
            <a:pPr marL="184150" indent="-171450">
              <a:spcBef>
                <a:spcPts val="1030"/>
              </a:spcBef>
              <a:buChar char="-"/>
              <a:tabLst>
                <a:tab pos="184150" algn="l"/>
              </a:tabLst>
            </a:pPr>
            <a:r>
              <a:rPr sz="1300" spc="-5" dirty="0">
                <a:solidFill>
                  <a:srgbClr val="422656"/>
                </a:solidFill>
                <a:latin typeface="Arial MT"/>
                <a:cs typeface="Arial MT"/>
              </a:rPr>
              <a:t>Irlanda forma</a:t>
            </a:r>
            <a:r>
              <a:rPr sz="1300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sz="1300" spc="-5" dirty="0">
                <a:solidFill>
                  <a:srgbClr val="422656"/>
                </a:solidFill>
                <a:latin typeface="Arial MT"/>
                <a:cs typeface="Arial MT"/>
              </a:rPr>
              <a:t>parte</a:t>
            </a:r>
            <a:r>
              <a:rPr sz="1300" spc="5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sz="1300" spc="-5" dirty="0">
                <a:solidFill>
                  <a:srgbClr val="422656"/>
                </a:solidFill>
                <a:latin typeface="Arial MT"/>
                <a:cs typeface="Arial MT"/>
              </a:rPr>
              <a:t>de la</a:t>
            </a:r>
            <a:r>
              <a:rPr sz="1300" spc="5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sz="1300" spc="-5" dirty="0">
                <a:solidFill>
                  <a:srgbClr val="422656"/>
                </a:solidFill>
                <a:latin typeface="Arial MT"/>
                <a:cs typeface="Arial MT"/>
              </a:rPr>
              <a:t>Unión Europea.</a:t>
            </a:r>
            <a:endParaRPr sz="1300" dirty="0">
              <a:solidFill>
                <a:srgbClr val="422656"/>
              </a:solidFill>
              <a:latin typeface="Arial MT"/>
              <a:cs typeface="Arial MT"/>
            </a:endParaRPr>
          </a:p>
          <a:p>
            <a:pPr marL="184150" indent="-171450">
              <a:spcBef>
                <a:spcPts val="930"/>
              </a:spcBef>
              <a:buChar char="-"/>
              <a:tabLst>
                <a:tab pos="184150" algn="l"/>
              </a:tabLst>
            </a:pPr>
            <a:r>
              <a:rPr sz="1300" spc="-15" dirty="0">
                <a:solidFill>
                  <a:srgbClr val="422656"/>
                </a:solidFill>
                <a:latin typeface="Arial MT"/>
                <a:cs typeface="Arial MT"/>
              </a:rPr>
              <a:t>Tiene</a:t>
            </a:r>
            <a:r>
              <a:rPr sz="1300" spc="-5" dirty="0">
                <a:solidFill>
                  <a:srgbClr val="422656"/>
                </a:solidFill>
                <a:latin typeface="Arial MT"/>
                <a:cs typeface="Arial MT"/>
              </a:rPr>
              <a:t> la</a:t>
            </a:r>
            <a:r>
              <a:rPr sz="1300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sz="1300" spc="-5" dirty="0">
                <a:solidFill>
                  <a:srgbClr val="422656"/>
                </a:solidFill>
                <a:latin typeface="Arial MT"/>
                <a:cs typeface="Arial MT"/>
              </a:rPr>
              <a:t>población</a:t>
            </a:r>
            <a:r>
              <a:rPr sz="1300" spc="-10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sz="1300" spc="-5" dirty="0">
                <a:solidFill>
                  <a:srgbClr val="422656"/>
                </a:solidFill>
                <a:latin typeface="Arial MT"/>
                <a:cs typeface="Arial MT"/>
              </a:rPr>
              <a:t>más</a:t>
            </a:r>
            <a:r>
              <a:rPr sz="1300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sz="1300" spc="-5" dirty="0">
                <a:solidFill>
                  <a:srgbClr val="422656"/>
                </a:solidFill>
                <a:latin typeface="Arial MT"/>
                <a:cs typeface="Arial MT"/>
              </a:rPr>
              <a:t>joven de Europa.</a:t>
            </a:r>
            <a:endParaRPr sz="1300" dirty="0">
              <a:solidFill>
                <a:srgbClr val="422656"/>
              </a:solidFill>
              <a:latin typeface="Arial MT"/>
              <a:cs typeface="Arial MT"/>
            </a:endParaRPr>
          </a:p>
          <a:p>
            <a:pPr marL="184150" marR="577850" indent="-171450">
              <a:spcBef>
                <a:spcPts val="505"/>
              </a:spcBef>
              <a:buChar char="-"/>
              <a:tabLst>
                <a:tab pos="184150" algn="l"/>
              </a:tabLst>
            </a:pPr>
            <a:r>
              <a:rPr sz="1300" spc="-5" dirty="0">
                <a:solidFill>
                  <a:srgbClr val="422656"/>
                </a:solidFill>
                <a:latin typeface="Arial MT"/>
                <a:cs typeface="Arial MT"/>
              </a:rPr>
              <a:t>Ocupó el 2do lugar en el mundo en </a:t>
            </a:r>
            <a:r>
              <a:rPr sz="1300" spc="-490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sz="1300" spc="-5" dirty="0">
                <a:solidFill>
                  <a:srgbClr val="422656"/>
                </a:solidFill>
                <a:latin typeface="Arial MT"/>
                <a:cs typeface="Arial MT"/>
              </a:rPr>
              <a:t>calidad</a:t>
            </a:r>
            <a:r>
              <a:rPr sz="1300" spc="-20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sz="1300" spc="-5" dirty="0">
                <a:solidFill>
                  <a:srgbClr val="422656"/>
                </a:solidFill>
                <a:latin typeface="Arial MT"/>
                <a:cs typeface="Arial MT"/>
              </a:rPr>
              <a:t>de vida.</a:t>
            </a:r>
            <a:endParaRPr sz="1300" dirty="0">
              <a:solidFill>
                <a:srgbClr val="422656"/>
              </a:solidFill>
              <a:latin typeface="Arial MT"/>
              <a:cs typeface="Arial MT"/>
            </a:endParaRPr>
          </a:p>
          <a:p>
            <a:pPr marL="184150" marR="146050" indent="-171450">
              <a:spcBef>
                <a:spcPts val="495"/>
              </a:spcBef>
              <a:buChar char="-"/>
              <a:tabLst>
                <a:tab pos="184150" algn="l"/>
              </a:tabLst>
            </a:pPr>
            <a:r>
              <a:rPr sz="1300" spc="-5" dirty="0">
                <a:solidFill>
                  <a:srgbClr val="422656"/>
                </a:solidFill>
                <a:latin typeface="Arial MT"/>
                <a:cs typeface="Arial MT"/>
              </a:rPr>
              <a:t>Proporciona</a:t>
            </a:r>
            <a:r>
              <a:rPr sz="1300" spc="-10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sz="1300" spc="-5" dirty="0">
                <a:solidFill>
                  <a:srgbClr val="422656"/>
                </a:solidFill>
                <a:latin typeface="Arial MT"/>
                <a:cs typeface="Arial MT"/>
              </a:rPr>
              <a:t>un</a:t>
            </a:r>
            <a:r>
              <a:rPr sz="1300" spc="5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sz="1300" spc="-5" dirty="0">
                <a:solidFill>
                  <a:srgbClr val="422656"/>
                </a:solidFill>
                <a:latin typeface="Arial MT"/>
                <a:cs typeface="Arial MT"/>
              </a:rPr>
              <a:t>fácil</a:t>
            </a:r>
            <a:r>
              <a:rPr sz="1300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sz="1300" spc="-5" dirty="0">
                <a:solidFill>
                  <a:srgbClr val="422656"/>
                </a:solidFill>
                <a:latin typeface="Arial MT"/>
                <a:cs typeface="Arial MT"/>
              </a:rPr>
              <a:t>acceso</a:t>
            </a:r>
            <a:r>
              <a:rPr sz="1300" spc="5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sz="1300" spc="-5" dirty="0">
                <a:solidFill>
                  <a:srgbClr val="422656"/>
                </a:solidFill>
                <a:latin typeface="Arial MT"/>
                <a:cs typeface="Arial MT"/>
              </a:rPr>
              <a:t>al</a:t>
            </a:r>
            <a:r>
              <a:rPr sz="1300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sz="1300" spc="-5" dirty="0">
                <a:solidFill>
                  <a:srgbClr val="422656"/>
                </a:solidFill>
                <a:latin typeface="Arial MT"/>
                <a:cs typeface="Arial MT"/>
              </a:rPr>
              <a:t>mercado </a:t>
            </a:r>
            <a:r>
              <a:rPr sz="1300" spc="-484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sz="1300" spc="-5" dirty="0">
                <a:solidFill>
                  <a:srgbClr val="422656"/>
                </a:solidFill>
                <a:latin typeface="Arial MT"/>
                <a:cs typeface="Arial MT"/>
              </a:rPr>
              <a:t>europeo de más de 500M. de </a:t>
            </a:r>
            <a:r>
              <a:rPr sz="1300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sz="1300" spc="-5" dirty="0">
                <a:solidFill>
                  <a:srgbClr val="422656"/>
                </a:solidFill>
                <a:latin typeface="Arial MT"/>
                <a:cs typeface="Arial MT"/>
              </a:rPr>
              <a:t>consumidores.</a:t>
            </a:r>
            <a:endParaRPr sz="1300" dirty="0">
              <a:solidFill>
                <a:srgbClr val="422656"/>
              </a:solidFill>
              <a:latin typeface="Arial MT"/>
              <a:cs typeface="Arial MT"/>
            </a:endParaRPr>
          </a:p>
          <a:p>
            <a:pPr marL="184150" marR="94615" indent="-171450">
              <a:spcBef>
                <a:spcPts val="505"/>
              </a:spcBef>
              <a:buChar char="-"/>
              <a:tabLst>
                <a:tab pos="184150" algn="l"/>
              </a:tabLst>
            </a:pPr>
            <a:r>
              <a:rPr sz="1300" spc="-5" dirty="0">
                <a:solidFill>
                  <a:srgbClr val="422656"/>
                </a:solidFill>
                <a:latin typeface="Arial MT"/>
                <a:cs typeface="Arial MT"/>
              </a:rPr>
              <a:t>Es</a:t>
            </a:r>
            <a:r>
              <a:rPr sz="1300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sz="1300" spc="-5" dirty="0">
                <a:solidFill>
                  <a:srgbClr val="422656"/>
                </a:solidFill>
                <a:latin typeface="Arial MT"/>
                <a:cs typeface="Arial MT"/>
              </a:rPr>
              <a:t>el</a:t>
            </a:r>
            <a:r>
              <a:rPr sz="1300" spc="5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sz="1300" spc="-5" dirty="0">
                <a:solidFill>
                  <a:srgbClr val="422656"/>
                </a:solidFill>
                <a:latin typeface="Arial MT"/>
                <a:cs typeface="Arial MT"/>
              </a:rPr>
              <a:t>único país</a:t>
            </a:r>
            <a:r>
              <a:rPr sz="1300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sz="1300" spc="-5" dirty="0">
                <a:solidFill>
                  <a:srgbClr val="422656"/>
                </a:solidFill>
                <a:latin typeface="Arial MT"/>
                <a:cs typeface="Arial MT"/>
              </a:rPr>
              <a:t>de</a:t>
            </a:r>
            <a:r>
              <a:rPr sz="1300" spc="10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sz="1300" spc="-5" dirty="0">
                <a:solidFill>
                  <a:srgbClr val="422656"/>
                </a:solidFill>
                <a:latin typeface="Arial MT"/>
                <a:cs typeface="Arial MT"/>
              </a:rPr>
              <a:t>habla</a:t>
            </a:r>
            <a:r>
              <a:rPr sz="1300" spc="-10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sz="1300" spc="-5" dirty="0">
                <a:solidFill>
                  <a:srgbClr val="422656"/>
                </a:solidFill>
                <a:latin typeface="Arial MT"/>
                <a:cs typeface="Arial MT"/>
              </a:rPr>
              <a:t>inglesa dentro </a:t>
            </a:r>
            <a:r>
              <a:rPr sz="1300" spc="-484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sz="1300" spc="-5" dirty="0">
                <a:solidFill>
                  <a:srgbClr val="422656"/>
                </a:solidFill>
                <a:latin typeface="Arial MT"/>
                <a:cs typeface="Arial MT"/>
              </a:rPr>
              <a:t>de</a:t>
            </a:r>
            <a:r>
              <a:rPr sz="1300" spc="-10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sz="1300" spc="-5" dirty="0">
                <a:solidFill>
                  <a:srgbClr val="422656"/>
                </a:solidFill>
                <a:latin typeface="Arial MT"/>
                <a:cs typeface="Arial MT"/>
              </a:rPr>
              <a:t>la</a:t>
            </a:r>
            <a:r>
              <a:rPr sz="1300" spc="-10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sz="1300" spc="-5" dirty="0" err="1">
                <a:solidFill>
                  <a:srgbClr val="422656"/>
                </a:solidFill>
                <a:latin typeface="Arial MT"/>
                <a:cs typeface="Arial MT"/>
              </a:rPr>
              <a:t>Eurozona</a:t>
            </a:r>
            <a:r>
              <a:rPr sz="1300" spc="-5" dirty="0">
                <a:solidFill>
                  <a:srgbClr val="422656"/>
                </a:solidFill>
                <a:latin typeface="Arial MT"/>
                <a:cs typeface="Arial MT"/>
              </a:rPr>
              <a:t>.</a:t>
            </a:r>
            <a:endParaRPr lang="es-ES" sz="1300" spc="-5" dirty="0">
              <a:solidFill>
                <a:srgbClr val="422656"/>
              </a:solidFill>
              <a:latin typeface="Arial MT"/>
              <a:cs typeface="Arial MT"/>
            </a:endParaRPr>
          </a:p>
          <a:p>
            <a:pPr marL="184150" marR="94615" indent="-171450">
              <a:spcBef>
                <a:spcPts val="505"/>
              </a:spcBef>
              <a:buChar char="-"/>
              <a:tabLst>
                <a:tab pos="184150" algn="l"/>
              </a:tabLst>
            </a:pPr>
            <a:r>
              <a:rPr lang="es-ES" sz="1300" spc="-5" dirty="0">
                <a:solidFill>
                  <a:srgbClr val="422656"/>
                </a:solidFill>
                <a:latin typeface="Arial MT"/>
                <a:cs typeface="Arial MT"/>
              </a:rPr>
              <a:t>Es la economía de más rápido crecimiento de Europa. </a:t>
            </a:r>
            <a:r>
              <a:rPr lang="es-ES" sz="1300" b="0" i="0" u="none" strike="noStrike" cap="none" dirty="0">
                <a:solidFill>
                  <a:srgbClr val="422656"/>
                </a:solidFill>
                <a:latin typeface="Arial MT"/>
                <a:ea typeface="Source Sans Pro"/>
                <a:cs typeface="Source Sans Pro"/>
                <a:sym typeface="Source Sans Pro"/>
              </a:rPr>
              <a:t>Según el Fondo Monetario Internacional, Irlanda fue la única  economía de la UE que tuvo un incremento económico durante 2020, con un +3% de crecimiento. </a:t>
            </a:r>
          </a:p>
          <a:p>
            <a:pPr marL="184150" marR="94615" indent="-171450">
              <a:spcBef>
                <a:spcPts val="505"/>
              </a:spcBef>
              <a:buChar char="-"/>
              <a:tabLst>
                <a:tab pos="184150" algn="l"/>
              </a:tabLst>
            </a:pPr>
            <a:r>
              <a:rPr lang="es-ES" sz="1300" b="1" i="0" u="none" strike="noStrike" cap="none" dirty="0">
                <a:solidFill>
                  <a:srgbClr val="422656"/>
                </a:solidFill>
                <a:latin typeface="Arial MT"/>
                <a:ea typeface="Source Sans Pro"/>
                <a:cs typeface="Source Sans Pro"/>
                <a:sym typeface="Source Sans Pro"/>
              </a:rPr>
              <a:t>Oportunidad de conocer otras ciudades europeas al ser  la puerta de entrada a Europa: </a:t>
            </a:r>
            <a:r>
              <a:rPr lang="es-ES" sz="1300" b="0" i="0" u="none" strike="noStrike" cap="none" dirty="0">
                <a:solidFill>
                  <a:srgbClr val="422656"/>
                </a:solidFill>
                <a:latin typeface="Arial MT"/>
                <a:ea typeface="Source Sans Pro"/>
                <a:cs typeface="Source Sans Pro"/>
                <a:sym typeface="Source Sans Pro"/>
              </a:rPr>
              <a:t>gran conectividad a precios  económicos</a:t>
            </a:r>
          </a:p>
          <a:p>
            <a:pPr marL="184150" marR="94615" indent="-171450">
              <a:spcBef>
                <a:spcPts val="505"/>
              </a:spcBef>
              <a:buChar char="-"/>
              <a:tabLst>
                <a:tab pos="184150" algn="l"/>
              </a:tabLst>
            </a:pPr>
            <a:r>
              <a:rPr lang="es-ES" sz="1300" b="1" i="0" u="none" strike="noStrike" cap="none" dirty="0">
                <a:solidFill>
                  <a:srgbClr val="422656"/>
                </a:solidFill>
                <a:latin typeface="Arial MT"/>
                <a:ea typeface="Source Sans Pro"/>
                <a:cs typeface="Source Sans Pro"/>
                <a:sym typeface="Source Sans Pro"/>
              </a:rPr>
              <a:t>Ofrece a los extranjeros varias opciones para permanecer  de forma legal en el país con requisitos sencillos</a:t>
            </a:r>
            <a:r>
              <a:rPr lang="es-ES" sz="1300" b="0" i="0" u="none" strike="noStrike" cap="none" dirty="0">
                <a:solidFill>
                  <a:srgbClr val="422656"/>
                </a:solidFill>
                <a:latin typeface="Arial MT"/>
                <a:ea typeface="Source Sans Pro"/>
                <a:cs typeface="Source Sans Pro"/>
                <a:sym typeface="Source Sans Pro"/>
              </a:rPr>
              <a:t>, e  incluso, ofrece la posibilidad de aplicar a una residencia  permanente</a:t>
            </a:r>
          </a:p>
          <a:p>
            <a:pPr marL="184150" marR="94615" indent="-171450">
              <a:lnSpc>
                <a:spcPct val="120000"/>
              </a:lnSpc>
              <a:spcBef>
                <a:spcPts val="505"/>
              </a:spcBef>
              <a:buChar char="-"/>
              <a:tabLst>
                <a:tab pos="184150" algn="l"/>
              </a:tabLst>
            </a:pPr>
            <a:endParaRPr sz="1600" dirty="0">
              <a:solidFill>
                <a:schemeClr val="tx1">
                  <a:lumMod val="75000"/>
                  <a:lumOff val="25000"/>
                </a:schemeClr>
              </a:solidFill>
              <a:latin typeface="Arial MT"/>
              <a:cs typeface="Arial MT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6681154" y="855428"/>
            <a:ext cx="3539490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spc="145" dirty="0">
                <a:solidFill>
                  <a:srgbClr val="422656"/>
                </a:solidFill>
              </a:rPr>
              <a:t>I</a:t>
            </a:r>
            <a:r>
              <a:rPr sz="4800" spc="140" dirty="0">
                <a:solidFill>
                  <a:srgbClr val="422656"/>
                </a:solidFill>
              </a:rPr>
              <a:t>R</a:t>
            </a:r>
            <a:r>
              <a:rPr sz="4800" spc="145" dirty="0">
                <a:solidFill>
                  <a:srgbClr val="422656"/>
                </a:solidFill>
              </a:rPr>
              <a:t>LA</a:t>
            </a:r>
            <a:r>
              <a:rPr sz="4800" spc="150" dirty="0">
                <a:solidFill>
                  <a:srgbClr val="422656"/>
                </a:solidFill>
              </a:rPr>
              <a:t>N</a:t>
            </a:r>
            <a:r>
              <a:rPr sz="4800" spc="-85" dirty="0">
                <a:solidFill>
                  <a:srgbClr val="422656"/>
                </a:solidFill>
              </a:rPr>
              <a:t>D</a:t>
            </a:r>
            <a:r>
              <a:rPr sz="4800" dirty="0">
                <a:solidFill>
                  <a:srgbClr val="422656"/>
                </a:solidFill>
              </a:rPr>
              <a:t>A</a:t>
            </a:r>
          </a:p>
        </p:txBody>
      </p:sp>
      <p:pic>
        <p:nvPicPr>
          <p:cNvPr id="16" name="object 13">
            <a:extLst>
              <a:ext uri="{FF2B5EF4-FFF2-40B4-BE49-F238E27FC236}">
                <a16:creationId xmlns:a16="http://schemas.microsoft.com/office/drawing/2014/main" id="{66737FC5-2F93-47A2-B432-C75407A84E59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61110" y="152400"/>
            <a:ext cx="672592" cy="504597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9B415D89-F5F9-4833-B105-70BCDD3E10B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4200" y="74636"/>
            <a:ext cx="1238250" cy="48721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object 10">
            <a:extLst>
              <a:ext uri="{FF2B5EF4-FFF2-40B4-BE49-F238E27FC236}">
                <a16:creationId xmlns:a16="http://schemas.microsoft.com/office/drawing/2014/main" id="{318DA055-59C4-4B7A-AAB7-6659A37C0C5E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037326" y="1306067"/>
            <a:ext cx="3091433" cy="4465307"/>
          </a:xfrm>
          <a:prstGeom prst="rect">
            <a:avLst/>
          </a:prstGeom>
        </p:spPr>
      </p:pic>
      <p:sp>
        <p:nvSpPr>
          <p:cNvPr id="34" name="object 34"/>
          <p:cNvSpPr/>
          <p:nvPr/>
        </p:nvSpPr>
        <p:spPr>
          <a:xfrm>
            <a:off x="5966200" y="3678421"/>
            <a:ext cx="374650" cy="316230"/>
          </a:xfrm>
          <a:custGeom>
            <a:avLst/>
            <a:gdLst/>
            <a:ahLst/>
            <a:cxnLst/>
            <a:rect l="l" t="t" r="r" b="b"/>
            <a:pathLst>
              <a:path w="374650" h="316229">
                <a:moveTo>
                  <a:pt x="350520" y="315804"/>
                </a:moveTo>
                <a:lnTo>
                  <a:pt x="342084" y="315822"/>
                </a:lnTo>
                <a:lnTo>
                  <a:pt x="334297" y="311296"/>
                </a:lnTo>
                <a:lnTo>
                  <a:pt x="266536" y="193163"/>
                </a:lnTo>
                <a:lnTo>
                  <a:pt x="150612" y="192600"/>
                </a:lnTo>
                <a:lnTo>
                  <a:pt x="148009" y="193079"/>
                </a:lnTo>
                <a:lnTo>
                  <a:pt x="145370" y="193332"/>
                </a:lnTo>
                <a:lnTo>
                  <a:pt x="142720" y="193351"/>
                </a:lnTo>
                <a:lnTo>
                  <a:pt x="127551" y="190644"/>
                </a:lnTo>
                <a:lnTo>
                  <a:pt x="114582" y="183142"/>
                </a:lnTo>
                <a:lnTo>
                  <a:pt x="104880" y="171730"/>
                </a:lnTo>
                <a:lnTo>
                  <a:pt x="99507" y="157291"/>
                </a:lnTo>
                <a:lnTo>
                  <a:pt x="84195" y="72776"/>
                </a:lnTo>
                <a:lnTo>
                  <a:pt x="51033" y="92121"/>
                </a:lnTo>
                <a:lnTo>
                  <a:pt x="74143" y="168748"/>
                </a:lnTo>
                <a:lnTo>
                  <a:pt x="53879" y="198995"/>
                </a:lnTo>
                <a:lnTo>
                  <a:pt x="51597" y="198985"/>
                </a:lnTo>
                <a:lnTo>
                  <a:pt x="962" y="87895"/>
                </a:lnTo>
                <a:lnTo>
                  <a:pt x="0" y="80062"/>
                </a:lnTo>
                <a:lnTo>
                  <a:pt x="1605" y="72541"/>
                </a:lnTo>
                <a:lnTo>
                  <a:pt x="107332" y="4948"/>
                </a:lnTo>
                <a:lnTo>
                  <a:pt x="111250" y="3662"/>
                </a:lnTo>
                <a:lnTo>
                  <a:pt x="115186" y="1849"/>
                </a:lnTo>
                <a:lnTo>
                  <a:pt x="119366" y="619"/>
                </a:lnTo>
                <a:lnTo>
                  <a:pt x="123650" y="0"/>
                </a:lnTo>
                <a:lnTo>
                  <a:pt x="140973" y="1170"/>
                </a:lnTo>
                <a:lnTo>
                  <a:pt x="155987" y="8625"/>
                </a:lnTo>
                <a:lnTo>
                  <a:pt x="167116" y="21157"/>
                </a:lnTo>
                <a:lnTo>
                  <a:pt x="172782" y="37562"/>
                </a:lnTo>
                <a:lnTo>
                  <a:pt x="186497" y="143581"/>
                </a:lnTo>
                <a:lnTo>
                  <a:pt x="186404" y="145647"/>
                </a:lnTo>
                <a:lnTo>
                  <a:pt x="288716" y="145684"/>
                </a:lnTo>
                <a:lnTo>
                  <a:pt x="296438" y="150154"/>
                </a:lnTo>
                <a:lnTo>
                  <a:pt x="370906" y="279932"/>
                </a:lnTo>
                <a:lnTo>
                  <a:pt x="370906" y="280589"/>
                </a:lnTo>
                <a:lnTo>
                  <a:pt x="372973" y="284176"/>
                </a:lnTo>
                <a:lnTo>
                  <a:pt x="374062" y="288233"/>
                </a:lnTo>
                <a:lnTo>
                  <a:pt x="374053" y="292374"/>
                </a:lnTo>
                <a:lnTo>
                  <a:pt x="372188" y="301510"/>
                </a:lnTo>
                <a:lnTo>
                  <a:pt x="367141" y="308963"/>
                </a:lnTo>
                <a:lnTo>
                  <a:pt x="359666" y="313978"/>
                </a:lnTo>
                <a:lnTo>
                  <a:pt x="350520" y="315804"/>
                </a:lnTo>
                <a:close/>
              </a:path>
            </a:pathLst>
          </a:custGeom>
          <a:solidFill>
            <a:srgbClr val="3C4981"/>
          </a:solidFill>
          <a:ln>
            <a:solidFill>
              <a:srgbClr val="3C498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4271010" cy="6858000"/>
            <a:chOff x="0" y="0"/>
            <a:chExt cx="4271010" cy="6858000"/>
          </a:xfrm>
          <a:solidFill>
            <a:srgbClr val="FF1C25"/>
          </a:solidFill>
        </p:grpSpPr>
        <p:sp>
          <p:nvSpPr>
            <p:cNvPr id="4" name="object 4"/>
            <p:cNvSpPr/>
            <p:nvPr/>
          </p:nvSpPr>
          <p:spPr>
            <a:xfrm>
              <a:off x="0" y="0"/>
              <a:ext cx="4271010" cy="6858000"/>
            </a:xfrm>
            <a:custGeom>
              <a:avLst/>
              <a:gdLst/>
              <a:ahLst/>
              <a:cxnLst/>
              <a:rect l="l" t="t" r="r" b="b"/>
              <a:pathLst>
                <a:path w="4271010" h="6858000">
                  <a:moveTo>
                    <a:pt x="4271010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4271010" y="6858000"/>
                  </a:lnTo>
                  <a:lnTo>
                    <a:pt x="4271010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838586" y="6029325"/>
              <a:ext cx="360045" cy="0"/>
            </a:xfrm>
            <a:custGeom>
              <a:avLst/>
              <a:gdLst/>
              <a:ahLst/>
              <a:cxnLst/>
              <a:rect l="l" t="t" r="r" b="b"/>
              <a:pathLst>
                <a:path w="360044">
                  <a:moveTo>
                    <a:pt x="359994" y="0"/>
                  </a:moveTo>
                  <a:lnTo>
                    <a:pt x="0" y="0"/>
                  </a:lnTo>
                </a:path>
              </a:pathLst>
            </a:custGeom>
            <a:grpFill/>
            <a:ln w="63500">
              <a:solidFill>
                <a:srgbClr val="42265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825501" y="6364916"/>
            <a:ext cx="91503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422656"/>
                </a:solidFill>
                <a:latin typeface="Arial Black"/>
                <a:cs typeface="Arial Black"/>
              </a:rPr>
              <a:t>S</a:t>
            </a:r>
            <a:r>
              <a:rPr sz="1200" spc="170" dirty="0">
                <a:solidFill>
                  <a:srgbClr val="422656"/>
                </a:solidFill>
                <a:latin typeface="Arial Black"/>
                <a:cs typeface="Arial Black"/>
              </a:rPr>
              <a:t> </a:t>
            </a:r>
            <a:r>
              <a:rPr sz="1200" dirty="0">
                <a:solidFill>
                  <a:srgbClr val="422656"/>
                </a:solidFill>
                <a:latin typeface="Arial Black"/>
                <a:cs typeface="Arial Black"/>
              </a:rPr>
              <a:t>O</a:t>
            </a:r>
            <a:r>
              <a:rPr sz="1200" spc="180" dirty="0">
                <a:solidFill>
                  <a:srgbClr val="422656"/>
                </a:solidFill>
                <a:latin typeface="Arial Black"/>
                <a:cs typeface="Arial Black"/>
              </a:rPr>
              <a:t> </a:t>
            </a:r>
            <a:r>
              <a:rPr sz="1200" dirty="0">
                <a:solidFill>
                  <a:srgbClr val="422656"/>
                </a:solidFill>
                <a:latin typeface="Arial Black"/>
                <a:cs typeface="Arial Black"/>
              </a:rPr>
              <a:t>B</a:t>
            </a:r>
            <a:r>
              <a:rPr sz="1200" spc="175" dirty="0">
                <a:solidFill>
                  <a:srgbClr val="422656"/>
                </a:solidFill>
                <a:latin typeface="Arial Black"/>
                <a:cs typeface="Arial Black"/>
              </a:rPr>
              <a:t> </a:t>
            </a:r>
            <a:r>
              <a:rPr sz="1200" dirty="0">
                <a:solidFill>
                  <a:srgbClr val="422656"/>
                </a:solidFill>
                <a:latin typeface="Arial Black"/>
                <a:cs typeface="Arial Black"/>
              </a:rPr>
              <a:t>R</a:t>
            </a:r>
            <a:r>
              <a:rPr sz="1200" spc="180" dirty="0">
                <a:solidFill>
                  <a:srgbClr val="422656"/>
                </a:solidFill>
                <a:latin typeface="Arial Black"/>
                <a:cs typeface="Arial Black"/>
              </a:rPr>
              <a:t> </a:t>
            </a:r>
            <a:r>
              <a:rPr sz="1200" spc="-5" dirty="0">
                <a:solidFill>
                  <a:srgbClr val="422656"/>
                </a:solidFill>
                <a:latin typeface="Arial Black"/>
                <a:cs typeface="Arial Black"/>
              </a:rPr>
              <a:t>E</a:t>
            </a:r>
            <a:endParaRPr sz="1200" dirty="0">
              <a:solidFill>
                <a:srgbClr val="422656"/>
              </a:solidFill>
              <a:latin typeface="Arial Black"/>
              <a:cs typeface="Arial Black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917447" y="6364916"/>
            <a:ext cx="123952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422656"/>
                </a:solidFill>
                <a:latin typeface="Arial Black"/>
                <a:cs typeface="Arial Black"/>
              </a:rPr>
              <a:t>I</a:t>
            </a:r>
            <a:r>
              <a:rPr sz="1200" spc="180" dirty="0">
                <a:solidFill>
                  <a:srgbClr val="422656"/>
                </a:solidFill>
                <a:latin typeface="Arial Black"/>
                <a:cs typeface="Arial Black"/>
              </a:rPr>
              <a:t> </a:t>
            </a:r>
            <a:r>
              <a:rPr sz="1200" dirty="0">
                <a:solidFill>
                  <a:srgbClr val="422656"/>
                </a:solidFill>
                <a:latin typeface="Arial Black"/>
                <a:cs typeface="Arial Black"/>
              </a:rPr>
              <a:t>R</a:t>
            </a:r>
            <a:r>
              <a:rPr sz="1200" spc="185" dirty="0">
                <a:solidFill>
                  <a:srgbClr val="422656"/>
                </a:solidFill>
                <a:latin typeface="Arial Black"/>
                <a:cs typeface="Arial Black"/>
              </a:rPr>
              <a:t> </a:t>
            </a:r>
            <a:r>
              <a:rPr sz="1200" dirty="0">
                <a:solidFill>
                  <a:srgbClr val="422656"/>
                </a:solidFill>
                <a:latin typeface="Arial Black"/>
                <a:cs typeface="Arial Black"/>
              </a:rPr>
              <a:t>L</a:t>
            </a:r>
            <a:r>
              <a:rPr sz="1200" spc="180" dirty="0">
                <a:solidFill>
                  <a:srgbClr val="422656"/>
                </a:solidFill>
                <a:latin typeface="Arial Black"/>
                <a:cs typeface="Arial Black"/>
              </a:rPr>
              <a:t> </a:t>
            </a:r>
            <a:r>
              <a:rPr sz="1200" dirty="0">
                <a:solidFill>
                  <a:srgbClr val="422656"/>
                </a:solidFill>
                <a:latin typeface="Arial Black"/>
                <a:cs typeface="Arial Black"/>
              </a:rPr>
              <a:t>A</a:t>
            </a:r>
            <a:r>
              <a:rPr sz="1200" spc="185" dirty="0">
                <a:solidFill>
                  <a:srgbClr val="422656"/>
                </a:solidFill>
                <a:latin typeface="Arial Black"/>
                <a:cs typeface="Arial Black"/>
              </a:rPr>
              <a:t> </a:t>
            </a:r>
            <a:r>
              <a:rPr sz="1200" dirty="0">
                <a:solidFill>
                  <a:srgbClr val="422656"/>
                </a:solidFill>
                <a:latin typeface="Arial Black"/>
                <a:cs typeface="Arial Black"/>
              </a:rPr>
              <a:t>N</a:t>
            </a:r>
            <a:r>
              <a:rPr sz="1200" spc="185" dirty="0">
                <a:solidFill>
                  <a:srgbClr val="422656"/>
                </a:solidFill>
                <a:latin typeface="Arial Black"/>
                <a:cs typeface="Arial Black"/>
              </a:rPr>
              <a:t> </a:t>
            </a:r>
            <a:r>
              <a:rPr sz="1200" dirty="0">
                <a:solidFill>
                  <a:srgbClr val="422656"/>
                </a:solidFill>
                <a:latin typeface="Arial Black"/>
                <a:cs typeface="Arial Black"/>
              </a:rPr>
              <a:t>D</a:t>
            </a:r>
            <a:r>
              <a:rPr sz="1200" spc="130" dirty="0">
                <a:solidFill>
                  <a:srgbClr val="422656"/>
                </a:solidFill>
                <a:latin typeface="Arial Black"/>
                <a:cs typeface="Arial Black"/>
              </a:rPr>
              <a:t> </a:t>
            </a:r>
            <a:r>
              <a:rPr sz="1200" dirty="0">
                <a:solidFill>
                  <a:srgbClr val="422656"/>
                </a:solidFill>
                <a:latin typeface="Arial Black"/>
                <a:cs typeface="Arial Black"/>
              </a:rPr>
              <a:t>A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4810337" y="3044029"/>
            <a:ext cx="1340485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spc="-75" dirty="0">
                <a:solidFill>
                  <a:srgbClr val="422656"/>
                </a:solidFill>
                <a:latin typeface="Arial MT"/>
                <a:cs typeface="Arial MT"/>
              </a:rPr>
              <a:t>Pobla</a:t>
            </a:r>
            <a:r>
              <a:rPr sz="1300" spc="-70" dirty="0">
                <a:solidFill>
                  <a:srgbClr val="422656"/>
                </a:solidFill>
                <a:latin typeface="Arial MT"/>
                <a:cs typeface="Arial MT"/>
              </a:rPr>
              <a:t>c</a:t>
            </a:r>
            <a:r>
              <a:rPr sz="1300" spc="-75" dirty="0">
                <a:solidFill>
                  <a:srgbClr val="422656"/>
                </a:solidFill>
                <a:latin typeface="Arial MT"/>
                <a:cs typeface="Arial MT"/>
              </a:rPr>
              <a:t>ió</a:t>
            </a:r>
            <a:r>
              <a:rPr sz="1300" dirty="0">
                <a:solidFill>
                  <a:srgbClr val="422656"/>
                </a:solidFill>
                <a:latin typeface="Arial MT"/>
                <a:cs typeface="Arial MT"/>
              </a:rPr>
              <a:t>n</a:t>
            </a:r>
            <a:r>
              <a:rPr sz="1300" spc="-130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sz="1300" spc="-75" dirty="0">
                <a:solidFill>
                  <a:srgbClr val="422656"/>
                </a:solidFill>
                <a:latin typeface="Arial MT"/>
                <a:cs typeface="Arial MT"/>
              </a:rPr>
              <a:t>d</a:t>
            </a:r>
            <a:r>
              <a:rPr sz="1300" dirty="0">
                <a:solidFill>
                  <a:srgbClr val="422656"/>
                </a:solidFill>
                <a:latin typeface="Arial MT"/>
                <a:cs typeface="Arial MT"/>
              </a:rPr>
              <a:t>e</a:t>
            </a:r>
            <a:r>
              <a:rPr sz="1300" spc="-140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sz="1300" spc="-75" dirty="0">
                <a:solidFill>
                  <a:srgbClr val="422656"/>
                </a:solidFill>
                <a:latin typeface="Arial MT"/>
                <a:cs typeface="Arial MT"/>
              </a:rPr>
              <a:t>4.</a:t>
            </a:r>
            <a:r>
              <a:rPr sz="1300" dirty="0">
                <a:solidFill>
                  <a:srgbClr val="422656"/>
                </a:solidFill>
                <a:latin typeface="Arial MT"/>
                <a:cs typeface="Arial MT"/>
              </a:rPr>
              <a:t>8</a:t>
            </a:r>
            <a:r>
              <a:rPr sz="1300" spc="-130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sz="1300" spc="-70" dirty="0">
                <a:solidFill>
                  <a:srgbClr val="422656"/>
                </a:solidFill>
                <a:latin typeface="Arial MT"/>
                <a:cs typeface="Arial MT"/>
              </a:rPr>
              <a:t>M</a:t>
            </a:r>
            <a:r>
              <a:rPr sz="1600" dirty="0">
                <a:solidFill>
                  <a:srgbClr val="422656"/>
                </a:solidFill>
                <a:latin typeface="Arial MT"/>
                <a:cs typeface="Arial MT"/>
              </a:rPr>
              <a:t>.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8806738" y="3372024"/>
            <a:ext cx="2693035" cy="2128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spc="-120" dirty="0">
                <a:solidFill>
                  <a:srgbClr val="422656"/>
                </a:solidFill>
                <a:latin typeface="Arial MT"/>
                <a:cs typeface="Arial MT"/>
              </a:rPr>
              <a:t>T</a:t>
            </a:r>
            <a:r>
              <a:rPr sz="1300" spc="-75" dirty="0">
                <a:solidFill>
                  <a:srgbClr val="422656"/>
                </a:solidFill>
                <a:latin typeface="Arial MT"/>
                <a:cs typeface="Arial MT"/>
              </a:rPr>
              <a:t>itula</a:t>
            </a:r>
            <a:r>
              <a:rPr sz="1300" spc="-70" dirty="0">
                <a:solidFill>
                  <a:srgbClr val="422656"/>
                </a:solidFill>
                <a:latin typeface="Arial MT"/>
                <a:cs typeface="Arial MT"/>
              </a:rPr>
              <a:t>c</a:t>
            </a:r>
            <a:r>
              <a:rPr sz="1300" spc="-75" dirty="0">
                <a:solidFill>
                  <a:srgbClr val="422656"/>
                </a:solidFill>
                <a:latin typeface="Arial MT"/>
                <a:cs typeface="Arial MT"/>
              </a:rPr>
              <a:t>ione</a:t>
            </a:r>
            <a:r>
              <a:rPr sz="1300" dirty="0">
                <a:solidFill>
                  <a:srgbClr val="422656"/>
                </a:solidFill>
                <a:latin typeface="Arial MT"/>
                <a:cs typeface="Arial MT"/>
              </a:rPr>
              <a:t>s</a:t>
            </a:r>
            <a:r>
              <a:rPr sz="1300" spc="-114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sz="1300" spc="-75" dirty="0">
                <a:solidFill>
                  <a:srgbClr val="422656"/>
                </a:solidFill>
                <a:latin typeface="Arial MT"/>
                <a:cs typeface="Arial MT"/>
              </a:rPr>
              <a:t>d</a:t>
            </a:r>
            <a:r>
              <a:rPr sz="1300" dirty="0">
                <a:solidFill>
                  <a:srgbClr val="422656"/>
                </a:solidFill>
                <a:latin typeface="Arial MT"/>
                <a:cs typeface="Arial MT"/>
              </a:rPr>
              <a:t>e</a:t>
            </a:r>
            <a:r>
              <a:rPr sz="1300" spc="-135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sz="1300" spc="-75" dirty="0">
                <a:solidFill>
                  <a:srgbClr val="422656"/>
                </a:solidFill>
                <a:latin typeface="Arial MT"/>
                <a:cs typeface="Arial MT"/>
              </a:rPr>
              <a:t>todo</a:t>
            </a:r>
            <a:r>
              <a:rPr sz="1300" dirty="0">
                <a:solidFill>
                  <a:srgbClr val="422656"/>
                </a:solidFill>
                <a:latin typeface="Arial MT"/>
                <a:cs typeface="Arial MT"/>
              </a:rPr>
              <a:t>s</a:t>
            </a:r>
            <a:r>
              <a:rPr sz="1300" spc="-125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sz="1300" spc="-75" dirty="0">
                <a:solidFill>
                  <a:srgbClr val="422656"/>
                </a:solidFill>
                <a:latin typeface="Arial MT"/>
                <a:cs typeface="Arial MT"/>
              </a:rPr>
              <a:t>lo</a:t>
            </a:r>
            <a:r>
              <a:rPr sz="1300" dirty="0">
                <a:solidFill>
                  <a:srgbClr val="422656"/>
                </a:solidFill>
                <a:latin typeface="Arial MT"/>
                <a:cs typeface="Arial MT"/>
              </a:rPr>
              <a:t>s</a:t>
            </a:r>
            <a:r>
              <a:rPr sz="1300" spc="-140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sz="1300" spc="-75" dirty="0">
                <a:solidFill>
                  <a:srgbClr val="422656"/>
                </a:solidFill>
                <a:latin typeface="Arial MT"/>
                <a:cs typeface="Arial MT"/>
              </a:rPr>
              <a:t>ni</a:t>
            </a:r>
            <a:r>
              <a:rPr sz="1300" spc="-70" dirty="0">
                <a:solidFill>
                  <a:srgbClr val="422656"/>
                </a:solidFill>
                <a:latin typeface="Arial MT"/>
                <a:cs typeface="Arial MT"/>
              </a:rPr>
              <a:t>v</a:t>
            </a:r>
            <a:r>
              <a:rPr sz="1300" spc="-75" dirty="0">
                <a:solidFill>
                  <a:srgbClr val="422656"/>
                </a:solidFill>
                <a:latin typeface="Arial MT"/>
                <a:cs typeface="Arial MT"/>
              </a:rPr>
              <a:t>ele</a:t>
            </a:r>
            <a:r>
              <a:rPr sz="1300" dirty="0">
                <a:solidFill>
                  <a:srgbClr val="422656"/>
                </a:solidFill>
                <a:latin typeface="Arial MT"/>
                <a:cs typeface="Arial MT"/>
              </a:rPr>
              <a:t>s</a:t>
            </a:r>
            <a:r>
              <a:rPr sz="1300" spc="-135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sz="1300" dirty="0">
                <a:solidFill>
                  <a:srgbClr val="422656"/>
                </a:solidFill>
                <a:latin typeface="Arial MT"/>
                <a:cs typeface="Arial MT"/>
              </a:rPr>
              <a:t>a</a:t>
            </a:r>
            <a:r>
              <a:rPr sz="1300" spc="-135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sz="1300" spc="-70" dirty="0">
                <a:solidFill>
                  <a:srgbClr val="422656"/>
                </a:solidFill>
                <a:latin typeface="Arial MT"/>
                <a:cs typeface="Arial MT"/>
              </a:rPr>
              <a:t>c</a:t>
            </a:r>
            <a:r>
              <a:rPr sz="1300" spc="-75" dirty="0">
                <a:solidFill>
                  <a:srgbClr val="422656"/>
                </a:solidFill>
                <a:latin typeface="Arial MT"/>
                <a:cs typeface="Arial MT"/>
              </a:rPr>
              <a:t>o</a:t>
            </a:r>
            <a:r>
              <a:rPr sz="1300" spc="-70" dirty="0">
                <a:solidFill>
                  <a:srgbClr val="422656"/>
                </a:solidFill>
                <a:latin typeface="Arial MT"/>
                <a:cs typeface="Arial MT"/>
              </a:rPr>
              <a:t>s</a:t>
            </a:r>
            <a:r>
              <a:rPr sz="1300" spc="-75" dirty="0">
                <a:solidFill>
                  <a:srgbClr val="422656"/>
                </a:solidFill>
                <a:latin typeface="Arial MT"/>
                <a:cs typeface="Arial MT"/>
              </a:rPr>
              <a:t>tes</a:t>
            </a:r>
            <a:endParaRPr sz="1300" dirty="0">
              <a:solidFill>
                <a:srgbClr val="422656"/>
              </a:solidFill>
              <a:latin typeface="Arial MT"/>
              <a:cs typeface="Arial MT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806738" y="3612779"/>
            <a:ext cx="772160" cy="2128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spc="-70" dirty="0">
                <a:solidFill>
                  <a:srgbClr val="422656"/>
                </a:solidFill>
                <a:latin typeface="Arial MT"/>
                <a:cs typeface="Arial MT"/>
              </a:rPr>
              <a:t>asequibles</a:t>
            </a:r>
            <a:r>
              <a:rPr sz="1300" spc="-70" dirty="0">
                <a:solidFill>
                  <a:srgbClr val="3C4981"/>
                </a:solidFill>
                <a:latin typeface="Arial MT"/>
                <a:cs typeface="Arial MT"/>
              </a:rPr>
              <a:t>.</a:t>
            </a:r>
            <a:endParaRPr sz="1300" dirty="0">
              <a:solidFill>
                <a:srgbClr val="3C4981"/>
              </a:solidFill>
              <a:latin typeface="Arial MT"/>
              <a:cs typeface="Arial MT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9051628" y="1352390"/>
            <a:ext cx="2433955" cy="7486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21700"/>
              </a:lnSpc>
              <a:spcBef>
                <a:spcPts val="95"/>
              </a:spcBef>
            </a:pPr>
            <a:r>
              <a:rPr sz="1300" spc="-30" dirty="0">
                <a:solidFill>
                  <a:srgbClr val="422656"/>
                </a:solidFill>
                <a:latin typeface="Arial MT"/>
                <a:cs typeface="Arial MT"/>
              </a:rPr>
              <a:t>Trabajo </a:t>
            </a:r>
            <a:r>
              <a:rPr sz="1300" dirty="0">
                <a:solidFill>
                  <a:srgbClr val="422656"/>
                </a:solidFill>
                <a:latin typeface="Arial MT"/>
                <a:cs typeface="Arial MT"/>
              </a:rPr>
              <a:t>a </a:t>
            </a:r>
            <a:r>
              <a:rPr sz="1300" spc="-5" dirty="0">
                <a:solidFill>
                  <a:srgbClr val="422656"/>
                </a:solidFill>
                <a:latin typeface="Arial MT"/>
                <a:cs typeface="Arial MT"/>
              </a:rPr>
              <a:t>tiempo </a:t>
            </a:r>
            <a:r>
              <a:rPr sz="1300" spc="-15" dirty="0">
                <a:solidFill>
                  <a:srgbClr val="422656"/>
                </a:solidFill>
                <a:latin typeface="Arial MT"/>
                <a:cs typeface="Arial MT"/>
              </a:rPr>
              <a:t>parcial </a:t>
            </a:r>
            <a:r>
              <a:rPr sz="1300" spc="-5" dirty="0">
                <a:solidFill>
                  <a:srgbClr val="422656"/>
                </a:solidFill>
                <a:latin typeface="Arial MT"/>
                <a:cs typeface="Arial MT"/>
              </a:rPr>
              <a:t>mientras </a:t>
            </a:r>
            <a:r>
              <a:rPr sz="1300" spc="-350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sz="1300" spc="-5" dirty="0">
                <a:solidFill>
                  <a:srgbClr val="422656"/>
                </a:solidFill>
                <a:latin typeface="Arial MT"/>
                <a:cs typeface="Arial MT"/>
              </a:rPr>
              <a:t>estudias (20-40 </a:t>
            </a:r>
            <a:r>
              <a:rPr sz="1300" dirty="0">
                <a:solidFill>
                  <a:srgbClr val="422656"/>
                </a:solidFill>
                <a:latin typeface="Arial MT"/>
                <a:cs typeface="Arial MT"/>
              </a:rPr>
              <a:t>hs/semana) + </a:t>
            </a:r>
            <a:r>
              <a:rPr sz="1300" spc="5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sz="1300" spc="-5" dirty="0">
                <a:solidFill>
                  <a:srgbClr val="422656"/>
                </a:solidFill>
                <a:latin typeface="Arial MT"/>
                <a:cs typeface="Arial MT"/>
              </a:rPr>
              <a:t>hasta</a:t>
            </a:r>
            <a:r>
              <a:rPr sz="1300" spc="-10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sz="1300" dirty="0">
                <a:solidFill>
                  <a:srgbClr val="422656"/>
                </a:solidFill>
                <a:latin typeface="Arial MT"/>
                <a:cs typeface="Arial MT"/>
              </a:rPr>
              <a:t>2</a:t>
            </a:r>
            <a:r>
              <a:rPr sz="1300" spc="-5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sz="1300" dirty="0">
                <a:solidFill>
                  <a:srgbClr val="422656"/>
                </a:solidFill>
                <a:latin typeface="Arial MT"/>
                <a:cs typeface="Arial MT"/>
              </a:rPr>
              <a:t>años</a:t>
            </a:r>
            <a:r>
              <a:rPr sz="1300" spc="-15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sz="1300" dirty="0">
                <a:solidFill>
                  <a:srgbClr val="422656"/>
                </a:solidFill>
                <a:latin typeface="Arial MT"/>
                <a:cs typeface="Arial MT"/>
              </a:rPr>
              <a:t>posgraduación</a:t>
            </a:r>
          </a:p>
        </p:txBody>
      </p:sp>
      <p:sp>
        <p:nvSpPr>
          <p:cNvPr id="18" name="object 18"/>
          <p:cNvSpPr txBox="1"/>
          <p:nvPr/>
        </p:nvSpPr>
        <p:spPr>
          <a:xfrm>
            <a:off x="8853277" y="5081122"/>
            <a:ext cx="1271270" cy="7550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8099"/>
              </a:lnSpc>
              <a:spcBef>
                <a:spcPts val="100"/>
              </a:spcBef>
            </a:pPr>
            <a:r>
              <a:rPr sz="1300" spc="-75" dirty="0">
                <a:solidFill>
                  <a:srgbClr val="422656"/>
                </a:solidFill>
                <a:latin typeface="Arial MT"/>
                <a:cs typeface="Arial MT"/>
              </a:rPr>
              <a:t>Cualificaciones </a:t>
            </a:r>
            <a:r>
              <a:rPr sz="1300" spc="-70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sz="1300" spc="-75" dirty="0">
                <a:solidFill>
                  <a:srgbClr val="422656"/>
                </a:solidFill>
                <a:latin typeface="Arial MT"/>
                <a:cs typeface="Arial MT"/>
              </a:rPr>
              <a:t>interna</a:t>
            </a:r>
            <a:r>
              <a:rPr sz="1300" spc="-70" dirty="0">
                <a:solidFill>
                  <a:srgbClr val="422656"/>
                </a:solidFill>
                <a:latin typeface="Arial MT"/>
                <a:cs typeface="Arial MT"/>
              </a:rPr>
              <a:t>c</a:t>
            </a:r>
            <a:r>
              <a:rPr sz="1300" spc="-75" dirty="0">
                <a:solidFill>
                  <a:srgbClr val="422656"/>
                </a:solidFill>
                <a:latin typeface="Arial MT"/>
                <a:cs typeface="Arial MT"/>
              </a:rPr>
              <a:t>ion</a:t>
            </a:r>
            <a:r>
              <a:rPr sz="1300" spc="-65" dirty="0">
                <a:solidFill>
                  <a:srgbClr val="422656"/>
                </a:solidFill>
                <a:latin typeface="Arial MT"/>
                <a:cs typeface="Arial MT"/>
              </a:rPr>
              <a:t>a</a:t>
            </a:r>
            <a:r>
              <a:rPr sz="1300" spc="-70" dirty="0">
                <a:solidFill>
                  <a:srgbClr val="422656"/>
                </a:solidFill>
                <a:latin typeface="Arial MT"/>
                <a:cs typeface="Arial MT"/>
              </a:rPr>
              <a:t>l</a:t>
            </a:r>
            <a:r>
              <a:rPr sz="1300" spc="-75" dirty="0">
                <a:solidFill>
                  <a:srgbClr val="422656"/>
                </a:solidFill>
                <a:latin typeface="Arial MT"/>
                <a:cs typeface="Arial MT"/>
              </a:rPr>
              <a:t>me</a:t>
            </a:r>
            <a:r>
              <a:rPr sz="1300" spc="-65" dirty="0">
                <a:solidFill>
                  <a:srgbClr val="422656"/>
                </a:solidFill>
                <a:latin typeface="Arial MT"/>
                <a:cs typeface="Arial MT"/>
              </a:rPr>
              <a:t>n</a:t>
            </a:r>
            <a:r>
              <a:rPr sz="1300" spc="-75" dirty="0">
                <a:solidFill>
                  <a:srgbClr val="422656"/>
                </a:solidFill>
                <a:latin typeface="Arial MT"/>
                <a:cs typeface="Arial MT"/>
              </a:rPr>
              <a:t>t</a:t>
            </a:r>
            <a:r>
              <a:rPr sz="1300" dirty="0">
                <a:solidFill>
                  <a:srgbClr val="422656"/>
                </a:solidFill>
                <a:latin typeface="Arial MT"/>
                <a:cs typeface="Arial MT"/>
              </a:rPr>
              <a:t>e  </a:t>
            </a:r>
            <a:r>
              <a:rPr sz="1300" spc="-75" dirty="0">
                <a:solidFill>
                  <a:srgbClr val="422656"/>
                </a:solidFill>
                <a:latin typeface="Arial MT"/>
                <a:cs typeface="Arial MT"/>
              </a:rPr>
              <a:t>reconocidas</a:t>
            </a:r>
            <a:endParaRPr sz="1300" dirty="0">
              <a:solidFill>
                <a:srgbClr val="422656"/>
              </a:solidFill>
              <a:latin typeface="Arial MT"/>
              <a:cs typeface="Arial MT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5267624" y="630225"/>
            <a:ext cx="1862455" cy="7486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21700"/>
              </a:lnSpc>
              <a:spcBef>
                <a:spcPts val="95"/>
              </a:spcBef>
            </a:pPr>
            <a:r>
              <a:rPr sz="1300" spc="-5" dirty="0">
                <a:solidFill>
                  <a:srgbClr val="422656"/>
                </a:solidFill>
                <a:latin typeface="Arial MT"/>
                <a:cs typeface="Arial MT"/>
              </a:rPr>
              <a:t>Clasificados </a:t>
            </a:r>
            <a:r>
              <a:rPr sz="1300" dirty="0">
                <a:solidFill>
                  <a:srgbClr val="422656"/>
                </a:solidFill>
                <a:latin typeface="Arial MT"/>
                <a:cs typeface="Arial MT"/>
              </a:rPr>
              <a:t>en el </a:t>
            </a:r>
            <a:r>
              <a:rPr sz="1300" spc="-50" dirty="0">
                <a:solidFill>
                  <a:srgbClr val="422656"/>
                </a:solidFill>
                <a:latin typeface="Arial MT"/>
                <a:cs typeface="Arial MT"/>
              </a:rPr>
              <a:t>Top </a:t>
            </a:r>
            <a:r>
              <a:rPr sz="1300" dirty="0">
                <a:solidFill>
                  <a:srgbClr val="422656"/>
                </a:solidFill>
                <a:latin typeface="Arial MT"/>
                <a:cs typeface="Arial MT"/>
              </a:rPr>
              <a:t>10 </a:t>
            </a:r>
            <a:r>
              <a:rPr sz="1300" spc="-350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sz="1300" dirty="0">
                <a:solidFill>
                  <a:srgbClr val="422656"/>
                </a:solidFill>
                <a:latin typeface="Arial MT"/>
                <a:cs typeface="Arial MT"/>
              </a:rPr>
              <a:t>del mundo por </a:t>
            </a:r>
            <a:r>
              <a:rPr sz="1300" spc="-5" dirty="0">
                <a:solidFill>
                  <a:srgbClr val="422656"/>
                </a:solidFill>
                <a:latin typeface="Arial MT"/>
                <a:cs typeface="Arial MT"/>
              </a:rPr>
              <a:t>la calidad </a:t>
            </a:r>
            <a:r>
              <a:rPr sz="1300" spc="-350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sz="1300" dirty="0">
                <a:solidFill>
                  <a:srgbClr val="422656"/>
                </a:solidFill>
                <a:latin typeface="Arial MT"/>
                <a:cs typeface="Arial MT"/>
              </a:rPr>
              <a:t>de</a:t>
            </a:r>
            <a:r>
              <a:rPr sz="1300" spc="-5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sz="1300" dirty="0">
                <a:solidFill>
                  <a:srgbClr val="422656"/>
                </a:solidFill>
                <a:latin typeface="Arial MT"/>
                <a:cs typeface="Arial MT"/>
              </a:rPr>
              <a:t>su</a:t>
            </a:r>
            <a:r>
              <a:rPr sz="1300" spc="-5" dirty="0">
                <a:solidFill>
                  <a:srgbClr val="422656"/>
                </a:solidFill>
                <a:latin typeface="Arial MT"/>
                <a:cs typeface="Arial MT"/>
              </a:rPr>
              <a:t> sistema</a:t>
            </a:r>
            <a:r>
              <a:rPr sz="1300" spc="-15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sz="1300" spc="-5" dirty="0">
                <a:solidFill>
                  <a:srgbClr val="422656"/>
                </a:solidFill>
                <a:latin typeface="Arial MT"/>
                <a:cs typeface="Arial MT"/>
              </a:rPr>
              <a:t>educativo</a:t>
            </a:r>
            <a:endParaRPr sz="1300" dirty="0">
              <a:solidFill>
                <a:srgbClr val="422656"/>
              </a:solidFill>
              <a:latin typeface="Arial MT"/>
              <a:cs typeface="Arial MT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559649" y="2565311"/>
            <a:ext cx="3356610" cy="1220470"/>
          </a:xfrm>
          <a:prstGeom prst="rect">
            <a:avLst/>
          </a:prstGeom>
        </p:spPr>
        <p:txBody>
          <a:bodyPr vert="horz" wrap="square" lIns="0" tIns="61594" rIns="0" bIns="0" rtlCol="0">
            <a:spAutoFit/>
          </a:bodyPr>
          <a:lstStyle/>
          <a:p>
            <a:pPr marL="12700" marR="5080">
              <a:lnSpc>
                <a:spcPts val="3020"/>
              </a:lnSpc>
              <a:spcBef>
                <a:spcPts val="484"/>
              </a:spcBef>
            </a:pPr>
            <a:r>
              <a:rPr sz="2800" spc="130" dirty="0">
                <a:solidFill>
                  <a:srgbClr val="F8F8F8"/>
                </a:solidFill>
                <a:latin typeface="Arial Black"/>
                <a:cs typeface="Arial Black"/>
              </a:rPr>
              <a:t>BENEFICIOS</a:t>
            </a:r>
            <a:r>
              <a:rPr sz="2800" spc="229" dirty="0">
                <a:solidFill>
                  <a:srgbClr val="F8F8F8"/>
                </a:solidFill>
                <a:latin typeface="Arial Black"/>
                <a:cs typeface="Arial Black"/>
              </a:rPr>
              <a:t> </a:t>
            </a:r>
            <a:r>
              <a:rPr sz="2800" spc="145" dirty="0">
                <a:solidFill>
                  <a:srgbClr val="F8F8F8"/>
                </a:solidFill>
                <a:latin typeface="Arial Black"/>
                <a:cs typeface="Arial Black"/>
              </a:rPr>
              <a:t>DE </a:t>
            </a:r>
            <a:r>
              <a:rPr sz="2800" spc="-919" dirty="0">
                <a:solidFill>
                  <a:srgbClr val="F8F8F8"/>
                </a:solidFill>
                <a:latin typeface="Arial Black"/>
                <a:cs typeface="Arial Black"/>
              </a:rPr>
              <a:t> </a:t>
            </a:r>
            <a:r>
              <a:rPr sz="2800" spc="125" dirty="0">
                <a:solidFill>
                  <a:srgbClr val="F8F8F8"/>
                </a:solidFill>
                <a:latin typeface="Arial Black"/>
                <a:cs typeface="Arial Black"/>
              </a:rPr>
              <a:t>ESTUDIAR</a:t>
            </a:r>
            <a:r>
              <a:rPr sz="2800" spc="280" dirty="0">
                <a:solidFill>
                  <a:srgbClr val="F8F8F8"/>
                </a:solidFill>
                <a:latin typeface="Arial Black"/>
                <a:cs typeface="Arial Black"/>
              </a:rPr>
              <a:t> </a:t>
            </a:r>
            <a:r>
              <a:rPr sz="2800" spc="145" dirty="0">
                <a:solidFill>
                  <a:srgbClr val="F8F8F8"/>
                </a:solidFill>
                <a:latin typeface="Arial Black"/>
                <a:cs typeface="Arial Black"/>
              </a:rPr>
              <a:t>EN </a:t>
            </a:r>
            <a:r>
              <a:rPr sz="2800" spc="150" dirty="0">
                <a:solidFill>
                  <a:srgbClr val="F8F8F8"/>
                </a:solidFill>
                <a:latin typeface="Arial Black"/>
                <a:cs typeface="Arial Black"/>
              </a:rPr>
              <a:t> </a:t>
            </a:r>
            <a:r>
              <a:rPr sz="2800" spc="105" dirty="0">
                <a:solidFill>
                  <a:srgbClr val="F8F8F8"/>
                </a:solidFill>
                <a:latin typeface="Arial Black"/>
                <a:cs typeface="Arial Black"/>
              </a:rPr>
              <a:t>IRLANDA</a:t>
            </a:r>
            <a:endParaRPr sz="2800" dirty="0">
              <a:latin typeface="Arial Black"/>
              <a:cs typeface="Arial Black"/>
            </a:endParaRP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E423D5B8-B75F-46DB-ABEE-053C4401A60B}"/>
              </a:ext>
            </a:extLst>
          </p:cNvPr>
          <p:cNvGrpSpPr/>
          <p:nvPr/>
        </p:nvGrpSpPr>
        <p:grpSpPr>
          <a:xfrm>
            <a:off x="5475642" y="3505200"/>
            <a:ext cx="865208" cy="563857"/>
            <a:chOff x="5475642" y="3505200"/>
            <a:chExt cx="865208" cy="563857"/>
          </a:xfrm>
          <a:solidFill>
            <a:srgbClr val="422656"/>
          </a:solidFill>
        </p:grpSpPr>
        <p:sp>
          <p:nvSpPr>
            <p:cNvPr id="27" name="object 27"/>
            <p:cNvSpPr/>
            <p:nvPr/>
          </p:nvSpPr>
          <p:spPr>
            <a:xfrm>
              <a:off x="5475642" y="3640861"/>
              <a:ext cx="225425" cy="422909"/>
            </a:xfrm>
            <a:custGeom>
              <a:avLst/>
              <a:gdLst/>
              <a:ahLst/>
              <a:cxnLst/>
              <a:rect l="l" t="t" r="r" b="b"/>
              <a:pathLst>
                <a:path w="225425" h="422910">
                  <a:moveTo>
                    <a:pt x="159529" y="422572"/>
                  </a:moveTo>
                  <a:lnTo>
                    <a:pt x="121952" y="422572"/>
                  </a:lnTo>
                  <a:lnTo>
                    <a:pt x="121952" y="262932"/>
                  </a:lnTo>
                  <a:lnTo>
                    <a:pt x="103163" y="262932"/>
                  </a:lnTo>
                  <a:lnTo>
                    <a:pt x="103163" y="422572"/>
                  </a:lnTo>
                  <a:lnTo>
                    <a:pt x="65587" y="422572"/>
                  </a:lnTo>
                  <a:lnTo>
                    <a:pt x="65587" y="262932"/>
                  </a:lnTo>
                  <a:lnTo>
                    <a:pt x="37404" y="262932"/>
                  </a:lnTo>
                  <a:lnTo>
                    <a:pt x="65587" y="123013"/>
                  </a:lnTo>
                  <a:lnTo>
                    <a:pt x="65587" y="56340"/>
                  </a:lnTo>
                  <a:lnTo>
                    <a:pt x="35478" y="191226"/>
                  </a:lnTo>
                  <a:lnTo>
                    <a:pt x="27596" y="197405"/>
                  </a:lnTo>
                  <a:lnTo>
                    <a:pt x="18616" y="197199"/>
                  </a:lnTo>
                  <a:lnTo>
                    <a:pt x="17526" y="197293"/>
                  </a:lnTo>
                  <a:lnTo>
                    <a:pt x="15328" y="197199"/>
                  </a:lnTo>
                  <a:lnTo>
                    <a:pt x="7548" y="193640"/>
                  </a:lnTo>
                  <a:lnTo>
                    <a:pt x="2537" y="188026"/>
                  </a:lnTo>
                  <a:lnTo>
                    <a:pt x="0" y="180944"/>
                  </a:lnTo>
                  <a:lnTo>
                    <a:pt x="391" y="173159"/>
                  </a:lnTo>
                  <a:lnTo>
                    <a:pt x="31899" y="32686"/>
                  </a:lnTo>
                  <a:lnTo>
                    <a:pt x="64537" y="10072"/>
                  </a:lnTo>
                  <a:lnTo>
                    <a:pt x="112276" y="0"/>
                  </a:lnTo>
                  <a:lnTo>
                    <a:pt x="131402" y="1572"/>
                  </a:lnTo>
                  <a:lnTo>
                    <a:pt x="169793" y="14652"/>
                  </a:lnTo>
                  <a:lnTo>
                    <a:pt x="206500" y="91273"/>
                  </a:lnTo>
                  <a:lnTo>
                    <a:pt x="211197" y="115407"/>
                  </a:lnTo>
                  <a:lnTo>
                    <a:pt x="224631" y="174098"/>
                  </a:lnTo>
                  <a:lnTo>
                    <a:pt x="225147" y="176859"/>
                  </a:lnTo>
                  <a:lnTo>
                    <a:pt x="225147" y="179695"/>
                  </a:lnTo>
                  <a:lnTo>
                    <a:pt x="224631" y="182455"/>
                  </a:lnTo>
                  <a:lnTo>
                    <a:pt x="222573" y="190879"/>
                  </a:lnTo>
                  <a:lnTo>
                    <a:pt x="215161" y="196898"/>
                  </a:lnTo>
                  <a:lnTo>
                    <a:pt x="197519" y="197405"/>
                  </a:lnTo>
                  <a:lnTo>
                    <a:pt x="189637" y="191226"/>
                  </a:lnTo>
                  <a:lnTo>
                    <a:pt x="159529" y="56340"/>
                  </a:lnTo>
                  <a:lnTo>
                    <a:pt x="159529" y="123107"/>
                  </a:lnTo>
                  <a:lnTo>
                    <a:pt x="187711" y="262932"/>
                  </a:lnTo>
                  <a:lnTo>
                    <a:pt x="159529" y="262932"/>
                  </a:lnTo>
                  <a:lnTo>
                    <a:pt x="159529" y="422572"/>
                  </a:lnTo>
                  <a:close/>
                </a:path>
              </a:pathLst>
            </a:custGeom>
            <a:grpFill/>
            <a:ln>
              <a:solidFill>
                <a:srgbClr val="42265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5475642" y="3640861"/>
              <a:ext cx="225425" cy="422909"/>
            </a:xfrm>
            <a:custGeom>
              <a:avLst/>
              <a:gdLst/>
              <a:ahLst/>
              <a:cxnLst/>
              <a:rect l="l" t="t" r="r" b="b"/>
              <a:pathLst>
                <a:path w="225425" h="422910">
                  <a:moveTo>
                    <a:pt x="224631" y="182455"/>
                  </a:moveTo>
                  <a:lnTo>
                    <a:pt x="225147" y="179695"/>
                  </a:lnTo>
                  <a:lnTo>
                    <a:pt x="225147" y="176859"/>
                  </a:lnTo>
                  <a:lnTo>
                    <a:pt x="224631" y="174098"/>
                  </a:lnTo>
                  <a:lnTo>
                    <a:pt x="211197" y="115407"/>
                  </a:lnTo>
                  <a:lnTo>
                    <a:pt x="206500" y="91273"/>
                  </a:lnTo>
                  <a:lnTo>
                    <a:pt x="194475" y="36808"/>
                  </a:lnTo>
                  <a:lnTo>
                    <a:pt x="160155" y="10047"/>
                  </a:lnTo>
                  <a:lnTo>
                    <a:pt x="112276" y="0"/>
                  </a:lnTo>
                  <a:lnTo>
                    <a:pt x="93149" y="1572"/>
                  </a:lnTo>
                  <a:lnTo>
                    <a:pt x="55040" y="14684"/>
                  </a:lnTo>
                  <a:lnTo>
                    <a:pt x="31016" y="36808"/>
                  </a:lnTo>
                  <a:lnTo>
                    <a:pt x="391" y="173159"/>
                  </a:lnTo>
                  <a:lnTo>
                    <a:pt x="15074" y="197142"/>
                  </a:lnTo>
                  <a:lnTo>
                    <a:pt x="15328" y="197199"/>
                  </a:lnTo>
                  <a:lnTo>
                    <a:pt x="16417" y="197293"/>
                  </a:lnTo>
                  <a:lnTo>
                    <a:pt x="17526" y="197293"/>
                  </a:lnTo>
                  <a:lnTo>
                    <a:pt x="18616" y="197199"/>
                  </a:lnTo>
                  <a:lnTo>
                    <a:pt x="27596" y="197405"/>
                  </a:lnTo>
                  <a:lnTo>
                    <a:pt x="35478" y="191226"/>
                  </a:lnTo>
                  <a:lnTo>
                    <a:pt x="37404" y="182455"/>
                  </a:lnTo>
                  <a:lnTo>
                    <a:pt x="65587" y="56340"/>
                  </a:lnTo>
                  <a:lnTo>
                    <a:pt x="65587" y="123013"/>
                  </a:lnTo>
                  <a:lnTo>
                    <a:pt x="37404" y="262932"/>
                  </a:lnTo>
                  <a:lnTo>
                    <a:pt x="65587" y="262932"/>
                  </a:lnTo>
                  <a:lnTo>
                    <a:pt x="65587" y="422572"/>
                  </a:lnTo>
                  <a:lnTo>
                    <a:pt x="103163" y="422572"/>
                  </a:lnTo>
                  <a:lnTo>
                    <a:pt x="103163" y="262932"/>
                  </a:lnTo>
                  <a:lnTo>
                    <a:pt x="121952" y="262932"/>
                  </a:lnTo>
                  <a:lnTo>
                    <a:pt x="121952" y="422572"/>
                  </a:lnTo>
                  <a:lnTo>
                    <a:pt x="159529" y="422572"/>
                  </a:lnTo>
                  <a:lnTo>
                    <a:pt x="159529" y="262932"/>
                  </a:lnTo>
                  <a:lnTo>
                    <a:pt x="187711" y="262932"/>
                  </a:lnTo>
                  <a:lnTo>
                    <a:pt x="159529" y="123107"/>
                  </a:lnTo>
                  <a:lnTo>
                    <a:pt x="159529" y="56340"/>
                  </a:lnTo>
                  <a:lnTo>
                    <a:pt x="187711" y="182455"/>
                  </a:lnTo>
                  <a:lnTo>
                    <a:pt x="189637" y="191226"/>
                  </a:lnTo>
                  <a:lnTo>
                    <a:pt x="197519" y="197405"/>
                  </a:lnTo>
                  <a:lnTo>
                    <a:pt x="206500" y="197199"/>
                  </a:lnTo>
                  <a:lnTo>
                    <a:pt x="215161" y="196898"/>
                  </a:lnTo>
                  <a:lnTo>
                    <a:pt x="222573" y="190879"/>
                  </a:lnTo>
                  <a:lnTo>
                    <a:pt x="224631" y="182455"/>
                  </a:lnTo>
                  <a:close/>
                </a:path>
              </a:pathLst>
            </a:custGeom>
            <a:grpFill/>
            <a:ln w="9393">
              <a:solidFill>
                <a:srgbClr val="422656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30" name="object 30"/>
            <p:cNvSpPr/>
            <p:nvPr/>
          </p:nvSpPr>
          <p:spPr>
            <a:xfrm>
              <a:off x="5720362" y="3641298"/>
              <a:ext cx="225425" cy="422275"/>
            </a:xfrm>
            <a:custGeom>
              <a:avLst/>
              <a:gdLst/>
              <a:ahLst/>
              <a:cxnLst/>
              <a:rect l="l" t="t" r="r" b="b"/>
              <a:pathLst>
                <a:path w="225425" h="422275">
                  <a:moveTo>
                    <a:pt x="159058" y="422135"/>
                  </a:moveTo>
                  <a:lnTo>
                    <a:pt x="121482" y="422135"/>
                  </a:lnTo>
                  <a:lnTo>
                    <a:pt x="121482" y="206152"/>
                  </a:lnTo>
                  <a:lnTo>
                    <a:pt x="102693" y="206152"/>
                  </a:lnTo>
                  <a:lnTo>
                    <a:pt x="102693" y="422135"/>
                  </a:lnTo>
                  <a:lnTo>
                    <a:pt x="65116" y="422135"/>
                  </a:lnTo>
                  <a:lnTo>
                    <a:pt x="65116" y="55904"/>
                  </a:lnTo>
                  <a:lnTo>
                    <a:pt x="35055" y="190545"/>
                  </a:lnTo>
                  <a:lnTo>
                    <a:pt x="27540" y="196659"/>
                  </a:lnTo>
                  <a:lnTo>
                    <a:pt x="17535" y="196753"/>
                  </a:lnTo>
                  <a:lnTo>
                    <a:pt x="15036" y="196377"/>
                  </a:lnTo>
                  <a:lnTo>
                    <a:pt x="7991" y="193393"/>
                  </a:lnTo>
                  <a:lnTo>
                    <a:pt x="2819" y="188125"/>
                  </a:lnTo>
                  <a:lnTo>
                    <a:pt x="0" y="181304"/>
                  </a:lnTo>
                  <a:lnTo>
                    <a:pt x="14" y="173661"/>
                  </a:lnTo>
                  <a:lnTo>
                    <a:pt x="31570" y="32230"/>
                  </a:lnTo>
                  <a:lnTo>
                    <a:pt x="73030" y="6463"/>
                  </a:lnTo>
                  <a:lnTo>
                    <a:pt x="112275" y="0"/>
                  </a:lnTo>
                  <a:lnTo>
                    <a:pt x="151520" y="6463"/>
                  </a:lnTo>
                  <a:lnTo>
                    <a:pt x="187429" y="25854"/>
                  </a:lnTo>
                  <a:lnTo>
                    <a:pt x="190679" y="28540"/>
                  </a:lnTo>
                  <a:lnTo>
                    <a:pt x="192934" y="32249"/>
                  </a:lnTo>
                  <a:lnTo>
                    <a:pt x="206029" y="91400"/>
                  </a:lnTo>
                  <a:lnTo>
                    <a:pt x="206029" y="90837"/>
                  </a:lnTo>
                  <a:lnTo>
                    <a:pt x="224818" y="182019"/>
                  </a:lnTo>
                  <a:lnTo>
                    <a:pt x="222892" y="190790"/>
                  </a:lnTo>
                  <a:lnTo>
                    <a:pt x="215010" y="196969"/>
                  </a:lnTo>
                  <a:lnTo>
                    <a:pt x="197359" y="196574"/>
                  </a:lnTo>
                  <a:lnTo>
                    <a:pt x="189947" y="190480"/>
                  </a:lnTo>
                  <a:lnTo>
                    <a:pt x="159058" y="55904"/>
                  </a:lnTo>
                  <a:lnTo>
                    <a:pt x="159058" y="422135"/>
                  </a:lnTo>
                  <a:close/>
                </a:path>
              </a:pathLst>
            </a:custGeom>
            <a:grpFill/>
            <a:ln>
              <a:solidFill>
                <a:srgbClr val="42265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5720362" y="3641298"/>
              <a:ext cx="225425" cy="422275"/>
            </a:xfrm>
            <a:custGeom>
              <a:avLst/>
              <a:gdLst/>
              <a:ahLst/>
              <a:cxnLst/>
              <a:rect l="l" t="t" r="r" b="b"/>
              <a:pathLst>
                <a:path w="225425" h="422275">
                  <a:moveTo>
                    <a:pt x="206029" y="90837"/>
                  </a:moveTo>
                  <a:lnTo>
                    <a:pt x="206029" y="91400"/>
                  </a:lnTo>
                  <a:lnTo>
                    <a:pt x="193817" y="36371"/>
                  </a:lnTo>
                  <a:lnTo>
                    <a:pt x="192934" y="32249"/>
                  </a:lnTo>
                  <a:lnTo>
                    <a:pt x="190679" y="28540"/>
                  </a:lnTo>
                  <a:lnTo>
                    <a:pt x="187429" y="25854"/>
                  </a:lnTo>
                  <a:lnTo>
                    <a:pt x="151520" y="6463"/>
                  </a:lnTo>
                  <a:lnTo>
                    <a:pt x="112275" y="0"/>
                  </a:lnTo>
                  <a:lnTo>
                    <a:pt x="73030" y="6463"/>
                  </a:lnTo>
                  <a:lnTo>
                    <a:pt x="37122" y="25854"/>
                  </a:lnTo>
                  <a:lnTo>
                    <a:pt x="33834" y="28512"/>
                  </a:lnTo>
                  <a:lnTo>
                    <a:pt x="31570" y="32230"/>
                  </a:lnTo>
                  <a:lnTo>
                    <a:pt x="30734" y="36371"/>
                  </a:lnTo>
                  <a:lnTo>
                    <a:pt x="14" y="173661"/>
                  </a:lnTo>
                  <a:lnTo>
                    <a:pt x="18803" y="196762"/>
                  </a:lnTo>
                  <a:lnTo>
                    <a:pt x="27540" y="196659"/>
                  </a:lnTo>
                  <a:lnTo>
                    <a:pt x="35055" y="190545"/>
                  </a:lnTo>
                  <a:lnTo>
                    <a:pt x="36934" y="182019"/>
                  </a:lnTo>
                  <a:lnTo>
                    <a:pt x="65116" y="55904"/>
                  </a:lnTo>
                  <a:lnTo>
                    <a:pt x="65116" y="422135"/>
                  </a:lnTo>
                  <a:lnTo>
                    <a:pt x="102693" y="422135"/>
                  </a:lnTo>
                  <a:lnTo>
                    <a:pt x="102693" y="206152"/>
                  </a:lnTo>
                  <a:lnTo>
                    <a:pt x="121482" y="206152"/>
                  </a:lnTo>
                  <a:lnTo>
                    <a:pt x="121482" y="422135"/>
                  </a:lnTo>
                  <a:lnTo>
                    <a:pt x="159058" y="422135"/>
                  </a:lnTo>
                  <a:lnTo>
                    <a:pt x="159058" y="55904"/>
                  </a:lnTo>
                  <a:lnTo>
                    <a:pt x="188087" y="182019"/>
                  </a:lnTo>
                  <a:lnTo>
                    <a:pt x="189947" y="190480"/>
                  </a:lnTo>
                  <a:lnTo>
                    <a:pt x="197359" y="196574"/>
                  </a:lnTo>
                  <a:lnTo>
                    <a:pt x="206029" y="196762"/>
                  </a:lnTo>
                  <a:lnTo>
                    <a:pt x="215010" y="196969"/>
                  </a:lnTo>
                  <a:lnTo>
                    <a:pt x="222892" y="190790"/>
                  </a:lnTo>
                  <a:lnTo>
                    <a:pt x="224818" y="182019"/>
                  </a:lnTo>
                  <a:lnTo>
                    <a:pt x="206029" y="90837"/>
                  </a:lnTo>
                  <a:close/>
                </a:path>
              </a:pathLst>
            </a:custGeom>
            <a:grpFill/>
            <a:ln w="9393">
              <a:solidFill>
                <a:srgbClr val="422656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32" name="object 32"/>
            <p:cNvSpPr/>
            <p:nvPr/>
          </p:nvSpPr>
          <p:spPr>
            <a:xfrm>
              <a:off x="5957187" y="3852522"/>
              <a:ext cx="305435" cy="216535"/>
            </a:xfrm>
            <a:custGeom>
              <a:avLst/>
              <a:gdLst/>
              <a:ahLst/>
              <a:cxnLst/>
              <a:rect l="l" t="t" r="r" b="b"/>
              <a:pathLst>
                <a:path w="305435" h="216535">
                  <a:moveTo>
                    <a:pt x="148833" y="216376"/>
                  </a:moveTo>
                  <a:lnTo>
                    <a:pt x="99409" y="205371"/>
                  </a:lnTo>
                  <a:lnTo>
                    <a:pt x="55951" y="179391"/>
                  </a:lnTo>
                  <a:lnTo>
                    <a:pt x="23927" y="142482"/>
                  </a:lnTo>
                  <a:lnTo>
                    <a:pt x="4791" y="98026"/>
                  </a:lnTo>
                  <a:lnTo>
                    <a:pt x="0" y="49404"/>
                  </a:lnTo>
                  <a:lnTo>
                    <a:pt x="11009" y="0"/>
                  </a:lnTo>
                  <a:lnTo>
                    <a:pt x="25570" y="48736"/>
                  </a:lnTo>
                  <a:lnTo>
                    <a:pt x="25570" y="52493"/>
                  </a:lnTo>
                  <a:lnTo>
                    <a:pt x="32599" y="95757"/>
                  </a:lnTo>
                  <a:lnTo>
                    <a:pt x="52531" y="133599"/>
                  </a:lnTo>
                  <a:lnTo>
                    <a:pt x="83322" y="163292"/>
                  </a:lnTo>
                  <a:lnTo>
                    <a:pt x="122922" y="182110"/>
                  </a:lnTo>
                  <a:lnTo>
                    <a:pt x="165709" y="187293"/>
                  </a:lnTo>
                  <a:lnTo>
                    <a:pt x="206510" y="179163"/>
                  </a:lnTo>
                  <a:lnTo>
                    <a:pt x="242579" y="159235"/>
                  </a:lnTo>
                  <a:lnTo>
                    <a:pt x="271173" y="129027"/>
                  </a:lnTo>
                  <a:lnTo>
                    <a:pt x="289547" y="90055"/>
                  </a:lnTo>
                  <a:lnTo>
                    <a:pt x="304860" y="117006"/>
                  </a:lnTo>
                  <a:lnTo>
                    <a:pt x="278870" y="160446"/>
                  </a:lnTo>
                  <a:lnTo>
                    <a:pt x="241947" y="192458"/>
                  </a:lnTo>
                  <a:lnTo>
                    <a:pt x="197473" y="211587"/>
                  </a:lnTo>
                  <a:lnTo>
                    <a:pt x="148833" y="216376"/>
                  </a:lnTo>
                  <a:close/>
                </a:path>
              </a:pathLst>
            </a:custGeom>
            <a:grpFill/>
            <a:ln>
              <a:solidFill>
                <a:srgbClr val="42265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5957187" y="3852522"/>
              <a:ext cx="305435" cy="216535"/>
            </a:xfrm>
            <a:custGeom>
              <a:avLst/>
              <a:gdLst/>
              <a:ahLst/>
              <a:cxnLst/>
              <a:rect l="l" t="t" r="r" b="b"/>
              <a:pathLst>
                <a:path w="305435" h="216535">
                  <a:moveTo>
                    <a:pt x="289547" y="90055"/>
                  </a:moveTo>
                  <a:lnTo>
                    <a:pt x="271173" y="129027"/>
                  </a:lnTo>
                  <a:lnTo>
                    <a:pt x="242579" y="159235"/>
                  </a:lnTo>
                  <a:lnTo>
                    <a:pt x="206510" y="179163"/>
                  </a:lnTo>
                  <a:lnTo>
                    <a:pt x="165709" y="187293"/>
                  </a:lnTo>
                  <a:lnTo>
                    <a:pt x="122922" y="182110"/>
                  </a:lnTo>
                  <a:lnTo>
                    <a:pt x="83322" y="163292"/>
                  </a:lnTo>
                  <a:lnTo>
                    <a:pt x="52531" y="133599"/>
                  </a:lnTo>
                  <a:lnTo>
                    <a:pt x="32599" y="95757"/>
                  </a:lnTo>
                  <a:lnTo>
                    <a:pt x="25570" y="52493"/>
                  </a:lnTo>
                  <a:lnTo>
                    <a:pt x="25570" y="48736"/>
                  </a:lnTo>
                  <a:lnTo>
                    <a:pt x="11009" y="0"/>
                  </a:lnTo>
                  <a:lnTo>
                    <a:pt x="0" y="49404"/>
                  </a:lnTo>
                  <a:lnTo>
                    <a:pt x="4791" y="98026"/>
                  </a:lnTo>
                  <a:lnTo>
                    <a:pt x="23927" y="142482"/>
                  </a:lnTo>
                  <a:lnTo>
                    <a:pt x="55951" y="179391"/>
                  </a:lnTo>
                  <a:lnTo>
                    <a:pt x="99409" y="205371"/>
                  </a:lnTo>
                  <a:lnTo>
                    <a:pt x="148833" y="216376"/>
                  </a:lnTo>
                  <a:lnTo>
                    <a:pt x="197473" y="211587"/>
                  </a:lnTo>
                  <a:lnTo>
                    <a:pt x="241947" y="192458"/>
                  </a:lnTo>
                  <a:lnTo>
                    <a:pt x="278870" y="160446"/>
                  </a:lnTo>
                  <a:lnTo>
                    <a:pt x="304860" y="117006"/>
                  </a:lnTo>
                  <a:lnTo>
                    <a:pt x="289547" y="90055"/>
                  </a:lnTo>
                  <a:close/>
                </a:path>
              </a:pathLst>
            </a:custGeom>
            <a:grpFill/>
            <a:ln w="9391">
              <a:solidFill>
                <a:srgbClr val="42265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5966200" y="3678421"/>
              <a:ext cx="374650" cy="316230"/>
            </a:xfrm>
            <a:custGeom>
              <a:avLst/>
              <a:gdLst/>
              <a:ahLst/>
              <a:cxnLst/>
              <a:rect l="l" t="t" r="r" b="b"/>
              <a:pathLst>
                <a:path w="374650" h="316229">
                  <a:moveTo>
                    <a:pt x="370906" y="279932"/>
                  </a:moveTo>
                  <a:lnTo>
                    <a:pt x="300637" y="157385"/>
                  </a:lnTo>
                  <a:lnTo>
                    <a:pt x="296438" y="150154"/>
                  </a:lnTo>
                  <a:lnTo>
                    <a:pt x="288716" y="145684"/>
                  </a:lnTo>
                  <a:lnTo>
                    <a:pt x="280346" y="145647"/>
                  </a:lnTo>
                  <a:lnTo>
                    <a:pt x="186404" y="145647"/>
                  </a:lnTo>
                  <a:lnTo>
                    <a:pt x="186497" y="144614"/>
                  </a:lnTo>
                  <a:lnTo>
                    <a:pt x="186497" y="143581"/>
                  </a:lnTo>
                  <a:lnTo>
                    <a:pt x="186404" y="142548"/>
                  </a:lnTo>
                  <a:lnTo>
                    <a:pt x="172782" y="37562"/>
                  </a:lnTo>
                  <a:lnTo>
                    <a:pt x="140973" y="1170"/>
                  </a:lnTo>
                  <a:lnTo>
                    <a:pt x="123650" y="0"/>
                  </a:lnTo>
                  <a:lnTo>
                    <a:pt x="119366" y="619"/>
                  </a:lnTo>
                  <a:lnTo>
                    <a:pt x="115186" y="1849"/>
                  </a:lnTo>
                  <a:lnTo>
                    <a:pt x="111250" y="3662"/>
                  </a:lnTo>
                  <a:lnTo>
                    <a:pt x="109258" y="4188"/>
                  </a:lnTo>
                  <a:lnTo>
                    <a:pt x="11577" y="60850"/>
                  </a:lnTo>
                  <a:lnTo>
                    <a:pt x="0" y="80062"/>
                  </a:lnTo>
                  <a:lnTo>
                    <a:pt x="962" y="87895"/>
                  </a:lnTo>
                  <a:lnTo>
                    <a:pt x="29144" y="182270"/>
                  </a:lnTo>
                  <a:lnTo>
                    <a:pt x="53879" y="198995"/>
                  </a:lnTo>
                  <a:lnTo>
                    <a:pt x="56162" y="198685"/>
                  </a:lnTo>
                  <a:lnTo>
                    <a:pt x="51033" y="92121"/>
                  </a:lnTo>
                  <a:lnTo>
                    <a:pt x="84195" y="72776"/>
                  </a:lnTo>
                  <a:lnTo>
                    <a:pt x="99507" y="157291"/>
                  </a:lnTo>
                  <a:lnTo>
                    <a:pt x="127551" y="190644"/>
                  </a:lnTo>
                  <a:lnTo>
                    <a:pt x="142720" y="193351"/>
                  </a:lnTo>
                  <a:lnTo>
                    <a:pt x="145370" y="193332"/>
                  </a:lnTo>
                  <a:lnTo>
                    <a:pt x="148009" y="193079"/>
                  </a:lnTo>
                  <a:lnTo>
                    <a:pt x="150612" y="192600"/>
                  </a:lnTo>
                  <a:lnTo>
                    <a:pt x="151457" y="192600"/>
                  </a:lnTo>
                  <a:lnTo>
                    <a:pt x="266536" y="193163"/>
                  </a:lnTo>
                  <a:lnTo>
                    <a:pt x="330135" y="303971"/>
                  </a:lnTo>
                  <a:lnTo>
                    <a:pt x="334297" y="311296"/>
                  </a:lnTo>
                  <a:lnTo>
                    <a:pt x="342084" y="315822"/>
                  </a:lnTo>
                  <a:lnTo>
                    <a:pt x="374053" y="292374"/>
                  </a:lnTo>
                  <a:lnTo>
                    <a:pt x="374062" y="288233"/>
                  </a:lnTo>
                  <a:lnTo>
                    <a:pt x="372973" y="284176"/>
                  </a:lnTo>
                  <a:lnTo>
                    <a:pt x="370906" y="280589"/>
                  </a:lnTo>
                  <a:lnTo>
                    <a:pt x="370906" y="279932"/>
                  </a:lnTo>
                  <a:close/>
                </a:path>
              </a:pathLst>
            </a:custGeom>
            <a:grpFill/>
            <a:ln w="9392">
              <a:solidFill>
                <a:srgbClr val="42265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Elipse 57">
              <a:extLst>
                <a:ext uri="{FF2B5EF4-FFF2-40B4-BE49-F238E27FC236}">
                  <a16:creationId xmlns:a16="http://schemas.microsoft.com/office/drawing/2014/main" id="{4ABF7F24-5E2A-40B2-8B85-7C945FF8AD3D}"/>
                </a:ext>
              </a:extLst>
            </p:cNvPr>
            <p:cNvSpPr/>
            <p:nvPr/>
          </p:nvSpPr>
          <p:spPr>
            <a:xfrm>
              <a:off x="5531221" y="3505200"/>
              <a:ext cx="107579" cy="107579"/>
            </a:xfrm>
            <a:prstGeom prst="ellipse">
              <a:avLst/>
            </a:prstGeom>
            <a:grpFill/>
            <a:ln>
              <a:solidFill>
                <a:srgbClr val="42265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dirty="0"/>
            </a:p>
          </p:txBody>
        </p:sp>
        <p:sp>
          <p:nvSpPr>
            <p:cNvPr id="59" name="Elipse 58">
              <a:extLst>
                <a:ext uri="{FF2B5EF4-FFF2-40B4-BE49-F238E27FC236}">
                  <a16:creationId xmlns:a16="http://schemas.microsoft.com/office/drawing/2014/main" id="{A1FC73CC-00E2-4728-A9D3-7C699A2ACFCB}"/>
                </a:ext>
              </a:extLst>
            </p:cNvPr>
            <p:cNvSpPr/>
            <p:nvPr/>
          </p:nvSpPr>
          <p:spPr>
            <a:xfrm>
              <a:off x="5784273" y="3505200"/>
              <a:ext cx="107579" cy="107579"/>
            </a:xfrm>
            <a:prstGeom prst="ellipse">
              <a:avLst/>
            </a:prstGeom>
            <a:grpFill/>
            <a:ln>
              <a:solidFill>
                <a:srgbClr val="42265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60" name="Elipse 59">
              <a:extLst>
                <a:ext uri="{FF2B5EF4-FFF2-40B4-BE49-F238E27FC236}">
                  <a16:creationId xmlns:a16="http://schemas.microsoft.com/office/drawing/2014/main" id="{E52A7CC3-9E22-4CE5-9F46-9D1FA5DA37BB}"/>
                </a:ext>
              </a:extLst>
            </p:cNvPr>
            <p:cNvSpPr/>
            <p:nvPr/>
          </p:nvSpPr>
          <p:spPr>
            <a:xfrm>
              <a:off x="6043243" y="3540144"/>
              <a:ext cx="107579" cy="107579"/>
            </a:xfrm>
            <a:prstGeom prst="ellipse">
              <a:avLst/>
            </a:prstGeom>
            <a:grpFill/>
            <a:ln>
              <a:solidFill>
                <a:srgbClr val="42265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  <p:pic>
        <p:nvPicPr>
          <p:cNvPr id="66" name="Imagen 65">
            <a:extLst>
              <a:ext uri="{FF2B5EF4-FFF2-40B4-BE49-F238E27FC236}">
                <a16:creationId xmlns:a16="http://schemas.microsoft.com/office/drawing/2014/main" id="{62A233DB-D6EE-44AC-AE00-353ADE0BDE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58909" y="1042016"/>
            <a:ext cx="1486639" cy="1486639"/>
          </a:xfrm>
          <a:prstGeom prst="rect">
            <a:avLst/>
          </a:prstGeom>
          <a:ln>
            <a:noFill/>
          </a:ln>
        </p:spPr>
      </p:pic>
      <p:pic>
        <p:nvPicPr>
          <p:cNvPr id="69" name="Imagen 68">
            <a:extLst>
              <a:ext uri="{FF2B5EF4-FFF2-40B4-BE49-F238E27FC236}">
                <a16:creationId xmlns:a16="http://schemas.microsoft.com/office/drawing/2014/main" id="{E69FF3A5-1028-4EA6-AB28-8D47EBC792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89137" y="281522"/>
            <a:ext cx="1486639" cy="1486639"/>
          </a:xfrm>
          <a:prstGeom prst="rect">
            <a:avLst/>
          </a:prstGeom>
        </p:spPr>
      </p:pic>
      <p:pic>
        <p:nvPicPr>
          <p:cNvPr id="72" name="Imagen 71">
            <a:extLst>
              <a:ext uri="{FF2B5EF4-FFF2-40B4-BE49-F238E27FC236}">
                <a16:creationId xmlns:a16="http://schemas.microsoft.com/office/drawing/2014/main" id="{1A8885D0-E2A7-4B64-8BC7-545AC99F225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59484" y="2268241"/>
            <a:ext cx="1427891" cy="1427891"/>
          </a:xfrm>
          <a:prstGeom prst="rect">
            <a:avLst/>
          </a:prstGeom>
        </p:spPr>
      </p:pic>
      <p:pic>
        <p:nvPicPr>
          <p:cNvPr id="78" name="Imagen 77">
            <a:extLst>
              <a:ext uri="{FF2B5EF4-FFF2-40B4-BE49-F238E27FC236}">
                <a16:creationId xmlns:a16="http://schemas.microsoft.com/office/drawing/2014/main" id="{D9C63B03-C8E9-48A7-AE31-824669BADCB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97865" y="4824369"/>
            <a:ext cx="1300285" cy="1300285"/>
          </a:xfrm>
          <a:prstGeom prst="rect">
            <a:avLst/>
          </a:prstGeom>
        </p:spPr>
      </p:pic>
      <p:pic>
        <p:nvPicPr>
          <p:cNvPr id="38" name="object 10">
            <a:extLst>
              <a:ext uri="{FF2B5EF4-FFF2-40B4-BE49-F238E27FC236}">
                <a16:creationId xmlns:a16="http://schemas.microsoft.com/office/drawing/2014/main" id="{DB18F42E-E6C7-4703-933C-54A601CF173A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24658" y="216027"/>
            <a:ext cx="817624" cy="612647"/>
          </a:xfrm>
          <a:prstGeom prst="rect">
            <a:avLst/>
          </a:prstGeom>
        </p:spPr>
      </p:pic>
      <p:pic>
        <p:nvPicPr>
          <p:cNvPr id="39" name="Imagen 38">
            <a:extLst>
              <a:ext uri="{FF2B5EF4-FFF2-40B4-BE49-F238E27FC236}">
                <a16:creationId xmlns:a16="http://schemas.microsoft.com/office/drawing/2014/main" id="{7B0426DD-C79B-4446-8C38-C465B93E9E6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4200" y="74636"/>
            <a:ext cx="1238250" cy="48721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3210318"/>
            <a:ext cx="838200" cy="2684780"/>
          </a:xfrm>
          <a:custGeom>
            <a:avLst/>
            <a:gdLst/>
            <a:ahLst/>
            <a:cxnLst/>
            <a:rect l="l" t="t" r="r" b="b"/>
            <a:pathLst>
              <a:path w="838200" h="2684779">
                <a:moveTo>
                  <a:pt x="0" y="2684513"/>
                </a:moveTo>
                <a:lnTo>
                  <a:pt x="838200" y="2684513"/>
                </a:lnTo>
                <a:lnTo>
                  <a:pt x="838200" y="0"/>
                </a:lnTo>
                <a:lnTo>
                  <a:pt x="0" y="0"/>
                </a:lnTo>
                <a:lnTo>
                  <a:pt x="0" y="2684513"/>
                </a:lnTo>
                <a:close/>
              </a:path>
            </a:pathLst>
          </a:custGeom>
          <a:solidFill>
            <a:srgbClr val="FF1C2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140960" y="3200400"/>
            <a:ext cx="421640" cy="2684780"/>
          </a:xfrm>
          <a:custGeom>
            <a:avLst/>
            <a:gdLst/>
            <a:ahLst/>
            <a:cxnLst/>
            <a:rect l="l" t="t" r="r" b="b"/>
            <a:pathLst>
              <a:path w="421639" h="2684779">
                <a:moveTo>
                  <a:pt x="0" y="2684513"/>
                </a:moveTo>
                <a:lnTo>
                  <a:pt x="421386" y="2684513"/>
                </a:lnTo>
                <a:lnTo>
                  <a:pt x="421386" y="0"/>
                </a:lnTo>
                <a:lnTo>
                  <a:pt x="0" y="0"/>
                </a:lnTo>
                <a:lnTo>
                  <a:pt x="0" y="2684513"/>
                </a:lnTo>
                <a:close/>
              </a:path>
            </a:pathLst>
          </a:custGeom>
          <a:solidFill>
            <a:srgbClr val="FF1C2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1772900" y="3195066"/>
            <a:ext cx="419100" cy="2684145"/>
          </a:xfrm>
          <a:custGeom>
            <a:avLst/>
            <a:gdLst/>
            <a:ahLst/>
            <a:cxnLst/>
            <a:rect l="l" t="t" r="r" b="b"/>
            <a:pathLst>
              <a:path w="419100" h="2684145">
                <a:moveTo>
                  <a:pt x="419100" y="0"/>
                </a:moveTo>
                <a:lnTo>
                  <a:pt x="0" y="0"/>
                </a:lnTo>
                <a:lnTo>
                  <a:pt x="0" y="2683764"/>
                </a:lnTo>
                <a:lnTo>
                  <a:pt x="419100" y="2683764"/>
                </a:lnTo>
                <a:lnTo>
                  <a:pt x="419100" y="0"/>
                </a:lnTo>
                <a:close/>
              </a:path>
            </a:pathLst>
          </a:custGeom>
          <a:solidFill>
            <a:srgbClr val="FF1C2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5622852" y="614223"/>
            <a:ext cx="5472478" cy="773032"/>
          </a:xfrm>
          <a:prstGeom prst="rect">
            <a:avLst/>
          </a:prstGeom>
          <a:ln>
            <a:noFill/>
          </a:ln>
        </p:spPr>
        <p:txBody>
          <a:bodyPr vert="horz" wrap="square" lIns="0" tIns="106045" rIns="0" bIns="0" rtlCol="0">
            <a:spAutoFit/>
          </a:bodyPr>
          <a:lstStyle/>
          <a:p>
            <a:pPr marL="12700" marR="5080">
              <a:lnSpc>
                <a:spcPts val="5830"/>
              </a:lnSpc>
              <a:spcBef>
                <a:spcPts val="835"/>
              </a:spcBef>
            </a:pPr>
            <a:r>
              <a:rPr lang="es-ES" sz="3200" spc="90" dirty="0">
                <a:solidFill>
                  <a:srgbClr val="FF1C25"/>
                </a:solidFill>
              </a:rPr>
              <a:t>INGLÉS CON </a:t>
            </a:r>
            <a:r>
              <a:rPr sz="3200" spc="-1785" dirty="0">
                <a:solidFill>
                  <a:srgbClr val="FF1C25"/>
                </a:solidFill>
              </a:rPr>
              <a:t> </a:t>
            </a:r>
            <a:r>
              <a:rPr lang="es-ES" sz="3200" spc="120" dirty="0">
                <a:solidFill>
                  <a:srgbClr val="FF1C25"/>
                </a:solidFill>
              </a:rPr>
              <a:t>GRIFFITH</a:t>
            </a:r>
            <a:endParaRPr sz="3200" dirty="0">
              <a:solidFill>
                <a:srgbClr val="FF1C25"/>
              </a:solidFill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909921" y="1828800"/>
            <a:ext cx="5515658" cy="447026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42900" lvl="0" indent="-342900">
              <a:lnSpc>
                <a:spcPct val="107000"/>
              </a:lnSpc>
              <a:buFont typeface="Source Sans Pro" panose="020B0503030403020204" pitchFamily="34" charset="0"/>
              <a:buChar char="-"/>
            </a:pPr>
            <a:r>
              <a:rPr lang="es-MX" sz="1800" dirty="0">
                <a:solidFill>
                  <a:srgbClr val="422656"/>
                </a:solidFill>
                <a:effectLst/>
                <a:latin typeface="Source Sans Pro" panose="020B050303040302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Es una de las instituciones más importantes de Irlanda y cuenta con reconocimiento internacional</a:t>
            </a:r>
            <a:endParaRPr lang="es-ES" sz="1800" dirty="0">
              <a:solidFill>
                <a:srgbClr val="422656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 Light" panose="020F0302020204030204" pitchFamily="34" charset="0"/>
            </a:endParaRPr>
          </a:p>
          <a:p>
            <a:pPr marL="342900" lvl="0" indent="-342900">
              <a:lnSpc>
                <a:spcPct val="107000"/>
              </a:lnSpc>
              <a:buFont typeface="Source Sans Pro" panose="020B0503030403020204" pitchFamily="34" charset="0"/>
              <a:buChar char="-"/>
            </a:pPr>
            <a:r>
              <a:rPr lang="es-MX" sz="1800" dirty="0">
                <a:solidFill>
                  <a:srgbClr val="422656"/>
                </a:solidFill>
                <a:effectLst/>
                <a:latin typeface="Source Sans Pro" panose="020B050303040302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Gran </a:t>
            </a:r>
            <a:r>
              <a:rPr lang="es-MX" sz="1800" dirty="0" err="1">
                <a:solidFill>
                  <a:srgbClr val="422656"/>
                </a:solidFill>
                <a:effectLst/>
                <a:latin typeface="Source Sans Pro" panose="020B050303040302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mix</a:t>
            </a:r>
            <a:r>
              <a:rPr lang="es-MX" sz="1800" dirty="0">
                <a:solidFill>
                  <a:srgbClr val="422656"/>
                </a:solidFill>
                <a:effectLst/>
                <a:latin typeface="Source Sans Pro" panose="020B050303040302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 de nacionalidades de más de 100 países diferentes</a:t>
            </a:r>
            <a:endParaRPr lang="es-ES" sz="1800" dirty="0">
              <a:solidFill>
                <a:srgbClr val="422656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 Light" panose="020F0302020204030204" pitchFamily="34" charset="0"/>
            </a:endParaRPr>
          </a:p>
          <a:p>
            <a:pPr marL="342900" lvl="0" indent="-342900">
              <a:lnSpc>
                <a:spcPct val="107000"/>
              </a:lnSpc>
              <a:buFont typeface="Source Sans Pro" panose="020B0503030403020204" pitchFamily="34" charset="0"/>
              <a:buChar char="-"/>
            </a:pPr>
            <a:r>
              <a:rPr lang="es-MX" sz="1800" dirty="0">
                <a:solidFill>
                  <a:srgbClr val="422656"/>
                </a:solidFill>
                <a:effectLst/>
                <a:latin typeface="Source Sans Pro" panose="020B050303040302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4 Campus con grandes instalaciones</a:t>
            </a:r>
            <a:endParaRPr lang="es-ES" sz="1800" dirty="0">
              <a:solidFill>
                <a:srgbClr val="422656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 Light" panose="020F0302020204030204" pitchFamily="34" charset="0"/>
            </a:endParaRPr>
          </a:p>
          <a:p>
            <a:pPr marL="342900" lvl="0" indent="-342900">
              <a:lnSpc>
                <a:spcPct val="107000"/>
              </a:lnSpc>
              <a:buFont typeface="Source Sans Pro" panose="020B0503030403020204" pitchFamily="34" charset="0"/>
              <a:buChar char="-"/>
            </a:pPr>
            <a:r>
              <a:rPr lang="es-MX" sz="1800" dirty="0">
                <a:solidFill>
                  <a:srgbClr val="422656"/>
                </a:solidFill>
                <a:effectLst/>
                <a:latin typeface="Source Sans Pro" panose="020B050303040302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Calidad educativa de primer nivel con profesores altamente cualificados y una gran oferta académica</a:t>
            </a:r>
          </a:p>
          <a:p>
            <a:pPr marL="342900" lvl="0" indent="-342900">
              <a:lnSpc>
                <a:spcPct val="107000"/>
              </a:lnSpc>
              <a:buFont typeface="Source Sans Pro" panose="020B0503030403020204" pitchFamily="34" charset="0"/>
              <a:buChar char="-"/>
            </a:pPr>
            <a:r>
              <a:rPr lang="es-MX" dirty="0">
                <a:solidFill>
                  <a:srgbClr val="422656"/>
                </a:solidFill>
                <a:latin typeface="Source Sans Pro" panose="020B050303040302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Acreditada por QQI y ACELS</a:t>
            </a:r>
            <a:r>
              <a:rPr lang="es-MX" sz="1800" dirty="0">
                <a:solidFill>
                  <a:srgbClr val="422656"/>
                </a:solidFill>
                <a:effectLst/>
                <a:latin typeface="Source Sans Pro" panose="020B050303040302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 </a:t>
            </a:r>
            <a:endParaRPr lang="es-ES" sz="1800" dirty="0">
              <a:solidFill>
                <a:srgbClr val="422656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 Light" panose="020F030202020403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ource Sans Pro" panose="020B0503030403020204" pitchFamily="34" charset="0"/>
              <a:buChar char="-"/>
            </a:pPr>
            <a:r>
              <a:rPr lang="es-MX" sz="1800" dirty="0">
                <a:solidFill>
                  <a:srgbClr val="422656"/>
                </a:solidFill>
                <a:effectLst/>
                <a:latin typeface="Source Sans Pro" panose="020B050303040302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Puedes comenzar estudiando inglés y continuar tu desarrollo profesional a través de programas universitarios, aprovechando las ventajas que da a sus estudiantes</a:t>
            </a:r>
          </a:p>
          <a:p>
            <a:pPr lvl="0">
              <a:lnSpc>
                <a:spcPct val="107000"/>
              </a:lnSpc>
              <a:spcAft>
                <a:spcPts val="800"/>
              </a:spcAft>
            </a:pPr>
            <a:endParaRPr lang="es-E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 Light" panose="020F0302020204030204" pitchFamily="34" charset="0"/>
            </a:endParaRPr>
          </a:p>
          <a:p>
            <a:pPr marL="184150" marR="5080" indent="-171450">
              <a:lnSpc>
                <a:spcPct val="120000"/>
              </a:lnSpc>
              <a:spcBef>
                <a:spcPts val="505"/>
              </a:spcBef>
              <a:buChar char="-"/>
              <a:tabLst>
                <a:tab pos="184150" algn="l"/>
              </a:tabLst>
            </a:pPr>
            <a:endParaRPr sz="2000" dirty="0">
              <a:solidFill>
                <a:schemeClr val="tx1">
                  <a:lumMod val="75000"/>
                  <a:lumOff val="25000"/>
                </a:schemeClr>
              </a:solidFill>
              <a:latin typeface="Arial MT"/>
              <a:cs typeface="Arial M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25501" y="6456356"/>
            <a:ext cx="136334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1C25"/>
                </a:solidFill>
                <a:latin typeface="Arial Black"/>
                <a:cs typeface="Arial Black"/>
              </a:rPr>
              <a:t>G</a:t>
            </a:r>
            <a:r>
              <a:rPr sz="1200" spc="185" dirty="0">
                <a:solidFill>
                  <a:srgbClr val="FF1C25"/>
                </a:solidFill>
                <a:latin typeface="Arial Black"/>
                <a:cs typeface="Arial Black"/>
              </a:rPr>
              <a:t> </a:t>
            </a:r>
            <a:r>
              <a:rPr sz="1200" dirty="0">
                <a:solidFill>
                  <a:srgbClr val="FF1C25"/>
                </a:solidFill>
                <a:latin typeface="Arial Black"/>
                <a:cs typeface="Arial Black"/>
              </a:rPr>
              <a:t>R</a:t>
            </a:r>
            <a:r>
              <a:rPr sz="1200" spc="190" dirty="0">
                <a:solidFill>
                  <a:srgbClr val="FF1C25"/>
                </a:solidFill>
                <a:latin typeface="Arial Black"/>
                <a:cs typeface="Arial Black"/>
              </a:rPr>
              <a:t> </a:t>
            </a:r>
            <a:r>
              <a:rPr sz="1200" spc="-5" dirty="0">
                <a:solidFill>
                  <a:srgbClr val="FF1C25"/>
                </a:solidFill>
                <a:latin typeface="Arial Black"/>
                <a:cs typeface="Arial Black"/>
              </a:rPr>
              <a:t>I</a:t>
            </a:r>
            <a:r>
              <a:rPr sz="1200" spc="185" dirty="0">
                <a:solidFill>
                  <a:srgbClr val="FF1C25"/>
                </a:solidFill>
                <a:latin typeface="Arial Black"/>
                <a:cs typeface="Arial Black"/>
              </a:rPr>
              <a:t> </a:t>
            </a:r>
            <a:r>
              <a:rPr sz="1200" dirty="0">
                <a:solidFill>
                  <a:srgbClr val="FF1C25"/>
                </a:solidFill>
                <a:latin typeface="Arial Black"/>
                <a:cs typeface="Arial Black"/>
              </a:rPr>
              <a:t>F</a:t>
            </a:r>
            <a:r>
              <a:rPr sz="1200" spc="185" dirty="0">
                <a:solidFill>
                  <a:srgbClr val="FF1C25"/>
                </a:solidFill>
                <a:latin typeface="Arial Black"/>
                <a:cs typeface="Arial Black"/>
              </a:rPr>
              <a:t> </a:t>
            </a:r>
            <a:r>
              <a:rPr sz="1200" dirty="0">
                <a:solidFill>
                  <a:srgbClr val="FF1C25"/>
                </a:solidFill>
                <a:latin typeface="Arial Black"/>
                <a:cs typeface="Arial Black"/>
              </a:rPr>
              <a:t>F</a:t>
            </a:r>
            <a:r>
              <a:rPr sz="1200" spc="185" dirty="0">
                <a:solidFill>
                  <a:srgbClr val="FF1C25"/>
                </a:solidFill>
                <a:latin typeface="Arial Black"/>
                <a:cs typeface="Arial Black"/>
              </a:rPr>
              <a:t> </a:t>
            </a:r>
            <a:r>
              <a:rPr sz="1200" spc="-5" dirty="0">
                <a:solidFill>
                  <a:srgbClr val="FF1C25"/>
                </a:solidFill>
                <a:latin typeface="Arial Black"/>
                <a:cs typeface="Arial Black"/>
              </a:rPr>
              <a:t>I</a:t>
            </a:r>
            <a:r>
              <a:rPr sz="1200" spc="185" dirty="0">
                <a:solidFill>
                  <a:srgbClr val="FF1C25"/>
                </a:solidFill>
                <a:latin typeface="Arial Black"/>
                <a:cs typeface="Arial Black"/>
              </a:rPr>
              <a:t> </a:t>
            </a:r>
            <a:r>
              <a:rPr sz="1200" spc="-5" dirty="0">
                <a:solidFill>
                  <a:srgbClr val="FF1C25"/>
                </a:solidFill>
                <a:latin typeface="Arial Black"/>
                <a:cs typeface="Arial Black"/>
              </a:rPr>
              <a:t>T</a:t>
            </a:r>
            <a:r>
              <a:rPr sz="1200" spc="185" dirty="0">
                <a:solidFill>
                  <a:srgbClr val="FF1C25"/>
                </a:solidFill>
                <a:latin typeface="Arial Black"/>
                <a:cs typeface="Arial Black"/>
              </a:rPr>
              <a:t> </a:t>
            </a:r>
            <a:r>
              <a:rPr sz="1200" dirty="0">
                <a:solidFill>
                  <a:srgbClr val="FF1C25"/>
                </a:solidFill>
                <a:latin typeface="Arial Black"/>
                <a:cs typeface="Arial Black"/>
              </a:rPr>
              <a:t>H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2365491" y="6456356"/>
            <a:ext cx="127889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1C25"/>
                </a:solidFill>
                <a:latin typeface="Arial Black"/>
                <a:cs typeface="Arial Black"/>
              </a:rPr>
              <a:t>C</a:t>
            </a:r>
            <a:r>
              <a:rPr sz="1200" spc="185" dirty="0">
                <a:solidFill>
                  <a:srgbClr val="FF1C25"/>
                </a:solidFill>
                <a:latin typeface="Arial Black"/>
                <a:cs typeface="Arial Black"/>
              </a:rPr>
              <a:t> </a:t>
            </a:r>
            <a:r>
              <a:rPr sz="1200" dirty="0">
                <a:solidFill>
                  <a:srgbClr val="FF1C25"/>
                </a:solidFill>
                <a:latin typeface="Arial Black"/>
                <a:cs typeface="Arial Black"/>
              </a:rPr>
              <a:t>O</a:t>
            </a:r>
            <a:r>
              <a:rPr sz="1200" spc="185" dirty="0">
                <a:solidFill>
                  <a:srgbClr val="FF1C25"/>
                </a:solidFill>
                <a:latin typeface="Arial Black"/>
                <a:cs typeface="Arial Black"/>
              </a:rPr>
              <a:t> </a:t>
            </a:r>
            <a:r>
              <a:rPr sz="1200" dirty="0">
                <a:solidFill>
                  <a:srgbClr val="FF1C25"/>
                </a:solidFill>
                <a:latin typeface="Arial Black"/>
                <a:cs typeface="Arial Black"/>
              </a:rPr>
              <a:t>L</a:t>
            </a:r>
            <a:r>
              <a:rPr sz="1200" spc="180" dirty="0">
                <a:solidFill>
                  <a:srgbClr val="FF1C25"/>
                </a:solidFill>
                <a:latin typeface="Arial Black"/>
                <a:cs typeface="Arial Black"/>
              </a:rPr>
              <a:t> </a:t>
            </a:r>
            <a:r>
              <a:rPr sz="1200" dirty="0">
                <a:solidFill>
                  <a:srgbClr val="FF1C25"/>
                </a:solidFill>
                <a:latin typeface="Arial Black"/>
                <a:cs typeface="Arial Black"/>
              </a:rPr>
              <a:t>L</a:t>
            </a:r>
            <a:r>
              <a:rPr sz="1200" spc="180" dirty="0">
                <a:solidFill>
                  <a:srgbClr val="FF1C25"/>
                </a:solidFill>
                <a:latin typeface="Arial Black"/>
                <a:cs typeface="Arial Black"/>
              </a:rPr>
              <a:t> </a:t>
            </a:r>
            <a:r>
              <a:rPr sz="1200" spc="-5" dirty="0">
                <a:solidFill>
                  <a:srgbClr val="FF1C25"/>
                </a:solidFill>
                <a:latin typeface="Arial Black"/>
                <a:cs typeface="Arial Black"/>
              </a:rPr>
              <a:t>E</a:t>
            </a:r>
            <a:r>
              <a:rPr sz="1200" spc="180" dirty="0">
                <a:solidFill>
                  <a:srgbClr val="FF1C25"/>
                </a:solidFill>
                <a:latin typeface="Arial Black"/>
                <a:cs typeface="Arial Black"/>
              </a:rPr>
              <a:t> </a:t>
            </a:r>
            <a:r>
              <a:rPr sz="1200" dirty="0">
                <a:solidFill>
                  <a:srgbClr val="FF1C25"/>
                </a:solidFill>
                <a:latin typeface="Arial Black"/>
                <a:cs typeface="Arial Black"/>
              </a:rPr>
              <a:t>G</a:t>
            </a:r>
            <a:r>
              <a:rPr sz="1200" spc="185" dirty="0">
                <a:solidFill>
                  <a:srgbClr val="FF1C25"/>
                </a:solidFill>
                <a:latin typeface="Arial Black"/>
                <a:cs typeface="Arial Black"/>
              </a:rPr>
              <a:t> </a:t>
            </a:r>
            <a:r>
              <a:rPr sz="1200" spc="-5" dirty="0">
                <a:solidFill>
                  <a:srgbClr val="FF1C25"/>
                </a:solidFill>
                <a:latin typeface="Arial Black"/>
                <a:cs typeface="Arial Black"/>
              </a:rPr>
              <a:t>E</a:t>
            </a:r>
            <a:endParaRPr sz="1200" dirty="0">
              <a:solidFill>
                <a:srgbClr val="FF1C25"/>
              </a:solidFill>
              <a:latin typeface="Arial Black"/>
              <a:cs typeface="Arial Black"/>
            </a:endParaRPr>
          </a:p>
        </p:txBody>
      </p:sp>
      <p:pic>
        <p:nvPicPr>
          <p:cNvPr id="12" name="object 1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4533" y="902208"/>
            <a:ext cx="5039868" cy="5041392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82696" y="120222"/>
            <a:ext cx="767216" cy="575587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BDDE6411-5EA1-4C67-AD73-AED5981E7BB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4200" y="74636"/>
            <a:ext cx="1238250" cy="487215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FD6D943F-EECB-4F38-98DB-15F39D5484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351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2F4A780E-7387-44EE-BFF9-34DB6E4ADC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76200"/>
            <a:ext cx="10668000" cy="786562"/>
          </a:xfrm>
          <a:ln>
            <a:noFill/>
          </a:ln>
        </p:spPr>
        <p:txBody>
          <a:bodyPr vert="horz" wrap="square" lIns="0" tIns="106045" rIns="0" bIns="0" rtlCol="0">
            <a:spAutoFit/>
          </a:bodyPr>
          <a:lstStyle/>
          <a:p>
            <a:pPr marL="12700" marR="5080">
              <a:lnSpc>
                <a:spcPts val="5830"/>
              </a:lnSpc>
              <a:spcBef>
                <a:spcPts val="835"/>
              </a:spcBef>
            </a:pPr>
            <a:r>
              <a:rPr lang="es-MX" sz="2800" dirty="0"/>
              <a:t>¡EXCELENTES UBICACIONES QUE TE CAUTIVARÁN!</a:t>
            </a:r>
            <a:endParaRPr lang="es-ES" sz="3200" spc="90" dirty="0">
              <a:solidFill>
                <a:srgbClr val="FF1C25"/>
              </a:solidFill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4C59085D-11A3-44A6-A89C-0195DF60B7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409" y="6152238"/>
            <a:ext cx="1384090" cy="544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7993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12" cy="6858000"/>
            <a:chOff x="0" y="0"/>
            <a:chExt cx="12192012" cy="6858000"/>
          </a:xfrm>
          <a:solidFill>
            <a:srgbClr val="FF1C25"/>
          </a:solidFill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056888" y="0"/>
              <a:ext cx="8135124" cy="6858000"/>
            </a:xfrm>
            <a:prstGeom prst="rect">
              <a:avLst/>
            </a:prstGeom>
            <a:grpFill/>
          </p:spPr>
        </p:pic>
        <p:sp>
          <p:nvSpPr>
            <p:cNvPr id="3" name="object 3"/>
            <p:cNvSpPr/>
            <p:nvPr/>
          </p:nvSpPr>
          <p:spPr>
            <a:xfrm>
              <a:off x="0" y="0"/>
              <a:ext cx="5867400" cy="6858000"/>
            </a:xfrm>
            <a:custGeom>
              <a:avLst/>
              <a:gdLst/>
              <a:ahLst/>
              <a:cxnLst/>
              <a:rect l="l" t="t" r="r" b="b"/>
              <a:pathLst>
                <a:path w="4060825" h="6858000">
                  <a:moveTo>
                    <a:pt x="4060698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4060698" y="6858000"/>
                  </a:lnTo>
                  <a:lnTo>
                    <a:pt x="406069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637904" y="609536"/>
            <a:ext cx="3595339" cy="1098378"/>
          </a:xfrm>
          <a:prstGeom prst="rect">
            <a:avLst/>
          </a:prstGeom>
        </p:spPr>
        <p:txBody>
          <a:bodyPr vert="horz" wrap="square" lIns="0" tIns="71755" rIns="0" bIns="0" rtlCol="0">
            <a:spAutoFit/>
          </a:bodyPr>
          <a:lstStyle/>
          <a:p>
            <a:pPr marL="12700" marR="5080" indent="451484">
              <a:lnSpc>
                <a:spcPts val="3670"/>
              </a:lnSpc>
              <a:spcBef>
                <a:spcPts val="565"/>
              </a:spcBef>
            </a:pPr>
            <a:r>
              <a:rPr lang="es-ES" sz="3400" spc="120" dirty="0">
                <a:solidFill>
                  <a:srgbClr val="FFFFFF"/>
                </a:solidFill>
                <a:latin typeface="Arial Black"/>
                <a:cs typeface="Arial Black"/>
              </a:rPr>
              <a:t>GRIFFITH</a:t>
            </a:r>
          </a:p>
          <a:p>
            <a:pPr marL="12700" marR="5080" indent="451484">
              <a:lnSpc>
                <a:spcPts val="3670"/>
              </a:lnSpc>
              <a:spcBef>
                <a:spcPts val="565"/>
              </a:spcBef>
            </a:pPr>
            <a:r>
              <a:rPr lang="es-ES" sz="3400" spc="120" dirty="0">
                <a:solidFill>
                  <a:srgbClr val="FFFFFF"/>
                </a:solidFill>
                <a:latin typeface="Arial Black"/>
                <a:cs typeface="Arial Black"/>
              </a:rPr>
              <a:t>CORK</a:t>
            </a:r>
            <a:endParaRPr sz="3400" dirty="0">
              <a:solidFill>
                <a:srgbClr val="80C7BC"/>
              </a:solidFill>
              <a:latin typeface="Arial Black"/>
              <a:cs typeface="Arial Black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4722657" y="0"/>
            <a:ext cx="7469344" cy="6858000"/>
            <a:chOff x="3248285" y="846582"/>
            <a:chExt cx="8105140" cy="5181600"/>
          </a:xfrm>
        </p:grpSpPr>
        <p:sp>
          <p:nvSpPr>
            <p:cNvPr id="7" name="object 7"/>
            <p:cNvSpPr/>
            <p:nvPr/>
          </p:nvSpPr>
          <p:spPr>
            <a:xfrm>
              <a:off x="3280035" y="2162175"/>
              <a:ext cx="360045" cy="0"/>
            </a:xfrm>
            <a:custGeom>
              <a:avLst/>
              <a:gdLst/>
              <a:ahLst/>
              <a:cxnLst/>
              <a:rect l="l" t="t" r="r" b="b"/>
              <a:pathLst>
                <a:path w="360045">
                  <a:moveTo>
                    <a:pt x="359994" y="0"/>
                  </a:moveTo>
                  <a:lnTo>
                    <a:pt x="0" y="0"/>
                  </a:lnTo>
                </a:path>
              </a:pathLst>
            </a:custGeom>
            <a:ln w="63500">
              <a:solidFill>
                <a:srgbClr val="422656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8" name="object 8"/>
            <p:cNvSpPr/>
            <p:nvPr/>
          </p:nvSpPr>
          <p:spPr>
            <a:xfrm>
              <a:off x="4056887" y="846582"/>
              <a:ext cx="7296150" cy="5181600"/>
            </a:xfrm>
            <a:custGeom>
              <a:avLst/>
              <a:gdLst/>
              <a:ahLst/>
              <a:cxnLst/>
              <a:rect l="l" t="t" r="r" b="b"/>
              <a:pathLst>
                <a:path w="7296150" h="5181600">
                  <a:moveTo>
                    <a:pt x="7296150" y="0"/>
                  </a:moveTo>
                  <a:lnTo>
                    <a:pt x="0" y="0"/>
                  </a:lnTo>
                  <a:lnTo>
                    <a:pt x="0" y="5181600"/>
                  </a:lnTo>
                  <a:lnTo>
                    <a:pt x="7296150" y="5181600"/>
                  </a:lnTo>
                  <a:lnTo>
                    <a:pt x="729615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11187939" y="6390824"/>
            <a:ext cx="17843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FFFFFF"/>
                </a:solidFill>
                <a:latin typeface="Arial Black"/>
                <a:cs typeface="Arial Black"/>
              </a:rPr>
              <a:t>14</a:t>
            </a:r>
            <a:endParaRPr sz="900">
              <a:latin typeface="Arial Black"/>
              <a:cs typeface="Arial Black"/>
            </a:endParaRP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DCC22FF8-9222-45DA-9BD0-8ECF753EEE7E}"/>
              </a:ext>
            </a:extLst>
          </p:cNvPr>
          <p:cNvSpPr txBox="1"/>
          <p:nvPr/>
        </p:nvSpPr>
        <p:spPr>
          <a:xfrm>
            <a:off x="749156" y="2317450"/>
            <a:ext cx="3783646" cy="24191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182880">
              <a:lnSpc>
                <a:spcPct val="90000"/>
              </a:lnSpc>
              <a:buFont typeface="Wingdings" pitchFamily="2" charset="2"/>
              <a:buChar char="§"/>
            </a:pPr>
            <a:r>
              <a:rPr lang="en-US" sz="1400" dirty="0">
                <a:solidFill>
                  <a:schemeClr val="bg1"/>
                </a:solidFill>
                <a:latin typeface="Arial MT"/>
              </a:rPr>
              <a:t>La </a:t>
            </a:r>
            <a:r>
              <a:rPr lang="en-US" sz="1400" dirty="0" err="1">
                <a:solidFill>
                  <a:schemeClr val="bg1"/>
                </a:solidFill>
                <a:latin typeface="Arial MT"/>
              </a:rPr>
              <a:t>segunda</a:t>
            </a:r>
            <a:r>
              <a:rPr lang="en-US" sz="1400" dirty="0">
                <a:solidFill>
                  <a:schemeClr val="bg1"/>
                </a:solidFill>
                <a:latin typeface="Arial MT"/>
              </a:rPr>
              <a:t> ciudad </a:t>
            </a:r>
            <a:r>
              <a:rPr lang="en-US" sz="1400" dirty="0" err="1">
                <a:solidFill>
                  <a:schemeClr val="bg1"/>
                </a:solidFill>
                <a:latin typeface="Arial MT"/>
              </a:rPr>
              <a:t>más</a:t>
            </a:r>
            <a:r>
              <a:rPr lang="en-US" sz="1400" dirty="0">
                <a:solidFill>
                  <a:schemeClr val="bg1"/>
                </a:solidFill>
                <a:latin typeface="Arial MT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 MT"/>
              </a:rPr>
              <a:t>grande</a:t>
            </a:r>
            <a:r>
              <a:rPr lang="en-US" sz="1400" dirty="0">
                <a:solidFill>
                  <a:schemeClr val="bg1"/>
                </a:solidFill>
                <a:latin typeface="Arial MT"/>
              </a:rPr>
              <a:t> de </a:t>
            </a:r>
            <a:r>
              <a:rPr lang="en-US" sz="1400" dirty="0" err="1">
                <a:solidFill>
                  <a:schemeClr val="bg1"/>
                </a:solidFill>
                <a:latin typeface="Arial MT"/>
              </a:rPr>
              <a:t>Irlanda</a:t>
            </a:r>
            <a:r>
              <a:rPr lang="en-US" sz="1400" dirty="0">
                <a:solidFill>
                  <a:schemeClr val="bg1"/>
                </a:solidFill>
                <a:latin typeface="Arial MT"/>
              </a:rPr>
              <a:t> y capital </a:t>
            </a:r>
            <a:r>
              <a:rPr lang="en-US" sz="1400" dirty="0" err="1">
                <a:solidFill>
                  <a:schemeClr val="bg1"/>
                </a:solidFill>
                <a:latin typeface="Arial MT"/>
              </a:rPr>
              <a:t>económica</a:t>
            </a:r>
            <a:r>
              <a:rPr lang="en-US" sz="1400" dirty="0">
                <a:solidFill>
                  <a:schemeClr val="bg1"/>
                </a:solidFill>
                <a:latin typeface="Arial MT"/>
              </a:rPr>
              <a:t> del sur, Cork es </a:t>
            </a:r>
            <a:r>
              <a:rPr lang="en-US" sz="1400" dirty="0" err="1">
                <a:solidFill>
                  <a:schemeClr val="bg1"/>
                </a:solidFill>
                <a:latin typeface="Arial MT"/>
              </a:rPr>
              <a:t>conocida</a:t>
            </a:r>
            <a:r>
              <a:rPr lang="en-US" sz="1400" dirty="0">
                <a:solidFill>
                  <a:schemeClr val="bg1"/>
                </a:solidFill>
                <a:latin typeface="Arial MT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 MT"/>
              </a:rPr>
              <a:t>como</a:t>
            </a:r>
            <a:r>
              <a:rPr lang="en-US" sz="1400" dirty="0">
                <a:solidFill>
                  <a:schemeClr val="bg1"/>
                </a:solidFill>
                <a:latin typeface="Arial MT"/>
              </a:rPr>
              <a:t> la “Ciudad </a:t>
            </a:r>
            <a:r>
              <a:rPr lang="en-US" sz="1400" dirty="0" err="1">
                <a:solidFill>
                  <a:schemeClr val="bg1"/>
                </a:solidFill>
                <a:latin typeface="Arial MT"/>
              </a:rPr>
              <a:t>Rebelde</a:t>
            </a:r>
            <a:r>
              <a:rPr lang="en-US" sz="1400" dirty="0">
                <a:solidFill>
                  <a:schemeClr val="bg1"/>
                </a:solidFill>
                <a:latin typeface="Arial MT"/>
              </a:rPr>
              <a:t>”.</a:t>
            </a:r>
          </a:p>
          <a:p>
            <a:pPr marL="102870">
              <a:lnSpc>
                <a:spcPct val="90000"/>
              </a:lnSpc>
            </a:pPr>
            <a:endParaRPr lang="en-US" sz="1400" dirty="0">
              <a:solidFill>
                <a:schemeClr val="bg1"/>
              </a:solidFill>
              <a:latin typeface="Arial MT"/>
            </a:endParaRPr>
          </a:p>
          <a:p>
            <a:pPr marL="285750" indent="-182880">
              <a:lnSpc>
                <a:spcPct val="90000"/>
              </a:lnSpc>
              <a:buFont typeface="Wingdings" pitchFamily="2" charset="2"/>
              <a:buChar char="§"/>
            </a:pPr>
            <a:r>
              <a:rPr lang="en-US" sz="1400" dirty="0">
                <a:solidFill>
                  <a:schemeClr val="bg1"/>
                </a:solidFill>
                <a:latin typeface="Arial MT"/>
              </a:rPr>
              <a:t>Cork </a:t>
            </a:r>
            <a:r>
              <a:rPr lang="en-US" sz="1400" dirty="0" err="1">
                <a:solidFill>
                  <a:schemeClr val="bg1"/>
                </a:solidFill>
                <a:latin typeface="Arial MT"/>
              </a:rPr>
              <a:t>tiene</a:t>
            </a:r>
            <a:r>
              <a:rPr lang="en-US" sz="1400" dirty="0">
                <a:solidFill>
                  <a:schemeClr val="bg1"/>
                </a:solidFill>
                <a:latin typeface="Arial MT"/>
              </a:rPr>
              <a:t> un </a:t>
            </a:r>
            <a:r>
              <a:rPr lang="en-US" sz="1400" dirty="0" err="1">
                <a:solidFill>
                  <a:schemeClr val="bg1"/>
                </a:solidFill>
                <a:latin typeface="Arial MT"/>
              </a:rPr>
              <a:t>bullicioso</a:t>
            </a:r>
            <a:r>
              <a:rPr lang="en-US" sz="1400" dirty="0">
                <a:solidFill>
                  <a:schemeClr val="bg1"/>
                </a:solidFill>
                <a:latin typeface="Arial MT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 MT"/>
              </a:rPr>
              <a:t>centro</a:t>
            </a:r>
            <a:r>
              <a:rPr lang="en-US" sz="1400" dirty="0">
                <a:solidFill>
                  <a:schemeClr val="bg1"/>
                </a:solidFill>
                <a:latin typeface="Arial MT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 MT"/>
              </a:rPr>
              <a:t>lleno</a:t>
            </a:r>
            <a:r>
              <a:rPr lang="en-US" sz="1400" dirty="0">
                <a:solidFill>
                  <a:schemeClr val="bg1"/>
                </a:solidFill>
                <a:latin typeface="Arial MT"/>
              </a:rPr>
              <a:t> de </a:t>
            </a:r>
            <a:r>
              <a:rPr lang="en-US" sz="1400" dirty="0" err="1">
                <a:solidFill>
                  <a:schemeClr val="bg1"/>
                </a:solidFill>
                <a:latin typeface="Arial MT"/>
              </a:rPr>
              <a:t>museos</a:t>
            </a:r>
            <a:r>
              <a:rPr lang="en-US" sz="1400" dirty="0">
                <a:solidFill>
                  <a:schemeClr val="bg1"/>
                </a:solidFill>
                <a:latin typeface="Arial MT"/>
              </a:rPr>
              <a:t>, </a:t>
            </a:r>
            <a:r>
              <a:rPr lang="en-US" sz="1400" dirty="0" err="1">
                <a:solidFill>
                  <a:schemeClr val="bg1"/>
                </a:solidFill>
                <a:latin typeface="Arial MT"/>
              </a:rPr>
              <a:t>teatros</a:t>
            </a:r>
            <a:r>
              <a:rPr lang="en-US" sz="1400" dirty="0">
                <a:solidFill>
                  <a:schemeClr val="bg1"/>
                </a:solidFill>
                <a:latin typeface="Arial MT"/>
              </a:rPr>
              <a:t> y </a:t>
            </a:r>
            <a:r>
              <a:rPr lang="en-US" sz="1400" dirty="0" err="1">
                <a:solidFill>
                  <a:schemeClr val="bg1"/>
                </a:solidFill>
                <a:latin typeface="Arial MT"/>
              </a:rPr>
              <a:t>sorprendentes</a:t>
            </a:r>
            <a:r>
              <a:rPr lang="en-US" sz="1400" dirty="0">
                <a:solidFill>
                  <a:schemeClr val="bg1"/>
                </a:solidFill>
                <a:latin typeface="Arial MT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 MT"/>
              </a:rPr>
              <a:t>restaurantes</a:t>
            </a:r>
            <a:r>
              <a:rPr lang="en-US" sz="1400" dirty="0">
                <a:solidFill>
                  <a:schemeClr val="bg1"/>
                </a:solidFill>
                <a:latin typeface="Arial MT"/>
              </a:rPr>
              <a:t> y </a:t>
            </a:r>
            <a:r>
              <a:rPr lang="en-US" sz="1400" dirty="0" err="1">
                <a:solidFill>
                  <a:schemeClr val="bg1"/>
                </a:solidFill>
                <a:latin typeface="Arial MT"/>
              </a:rPr>
              <a:t>cuenta</a:t>
            </a:r>
            <a:r>
              <a:rPr lang="en-US" sz="1400" dirty="0">
                <a:solidFill>
                  <a:schemeClr val="bg1"/>
                </a:solidFill>
                <a:latin typeface="Arial MT"/>
              </a:rPr>
              <a:t> con </a:t>
            </a:r>
            <a:r>
              <a:rPr lang="en-US" sz="1400" dirty="0" err="1">
                <a:solidFill>
                  <a:schemeClr val="bg1"/>
                </a:solidFill>
                <a:latin typeface="Arial MT"/>
              </a:rPr>
              <a:t>más</a:t>
            </a:r>
            <a:r>
              <a:rPr lang="en-US" sz="1400" dirty="0">
                <a:solidFill>
                  <a:schemeClr val="bg1"/>
                </a:solidFill>
                <a:latin typeface="Arial MT"/>
              </a:rPr>
              <a:t> de 1.000km de costa </a:t>
            </a:r>
            <a:r>
              <a:rPr lang="en-US" sz="1400" dirty="0" err="1">
                <a:solidFill>
                  <a:schemeClr val="bg1"/>
                </a:solidFill>
                <a:latin typeface="Arial MT"/>
              </a:rPr>
              <a:t>espectacular</a:t>
            </a:r>
            <a:r>
              <a:rPr lang="en-US" sz="1400" dirty="0">
                <a:solidFill>
                  <a:schemeClr val="bg1"/>
                </a:solidFill>
                <a:latin typeface="Arial MT"/>
              </a:rPr>
              <a:t>. </a:t>
            </a:r>
          </a:p>
          <a:p>
            <a:pPr marL="102870">
              <a:lnSpc>
                <a:spcPct val="90000"/>
              </a:lnSpc>
            </a:pPr>
            <a:endParaRPr lang="en-US" sz="1400" dirty="0">
              <a:solidFill>
                <a:schemeClr val="bg1"/>
              </a:solidFill>
              <a:latin typeface="Arial MT"/>
            </a:endParaRPr>
          </a:p>
          <a:p>
            <a:pPr marL="285750" indent="-182880">
              <a:lnSpc>
                <a:spcPct val="90000"/>
              </a:lnSpc>
              <a:buFont typeface="Wingdings" pitchFamily="2" charset="2"/>
              <a:buChar char="§"/>
            </a:pPr>
            <a:r>
              <a:rPr lang="en-US" sz="1400" dirty="0">
                <a:solidFill>
                  <a:schemeClr val="bg1"/>
                </a:solidFill>
                <a:latin typeface="Arial MT"/>
              </a:rPr>
              <a:t>No es de </a:t>
            </a:r>
            <a:r>
              <a:rPr lang="en-US" sz="1400" dirty="0" err="1">
                <a:solidFill>
                  <a:schemeClr val="bg1"/>
                </a:solidFill>
                <a:latin typeface="Arial MT"/>
              </a:rPr>
              <a:t>extrañar</a:t>
            </a:r>
            <a:r>
              <a:rPr lang="en-US" sz="1400" dirty="0">
                <a:solidFill>
                  <a:schemeClr val="bg1"/>
                </a:solidFill>
                <a:latin typeface="Arial MT"/>
              </a:rPr>
              <a:t> por </a:t>
            </a:r>
            <a:r>
              <a:rPr lang="en-US" sz="1400" dirty="0" err="1">
                <a:solidFill>
                  <a:schemeClr val="bg1"/>
                </a:solidFill>
                <a:latin typeface="Arial MT"/>
              </a:rPr>
              <a:t>qué</a:t>
            </a:r>
            <a:r>
              <a:rPr lang="en-US" sz="1400" dirty="0">
                <a:solidFill>
                  <a:schemeClr val="bg1"/>
                </a:solidFill>
                <a:latin typeface="Arial MT"/>
              </a:rPr>
              <a:t> </a:t>
            </a:r>
            <a:r>
              <a:rPr lang="en-US" sz="1400" b="1" dirty="0" err="1">
                <a:solidFill>
                  <a:schemeClr val="bg1"/>
                </a:solidFill>
                <a:latin typeface="Arial MT"/>
              </a:rPr>
              <a:t>más</a:t>
            </a:r>
            <a:r>
              <a:rPr lang="en-US" sz="1400" b="1" dirty="0">
                <a:solidFill>
                  <a:schemeClr val="bg1"/>
                </a:solidFill>
                <a:latin typeface="Arial MT"/>
              </a:rPr>
              <a:t> de 40,000 </a:t>
            </a:r>
            <a:r>
              <a:rPr lang="en-US" sz="1400" b="1" dirty="0" err="1">
                <a:solidFill>
                  <a:schemeClr val="bg1"/>
                </a:solidFill>
                <a:latin typeface="Arial MT"/>
              </a:rPr>
              <a:t>estudiantes</a:t>
            </a:r>
            <a:r>
              <a:rPr lang="en-US" sz="1400" b="1" dirty="0">
                <a:solidFill>
                  <a:schemeClr val="bg1"/>
                </a:solidFill>
                <a:latin typeface="Arial MT"/>
              </a:rPr>
              <a:t> </a:t>
            </a:r>
            <a:r>
              <a:rPr lang="en-US" sz="1400" b="1" dirty="0" err="1">
                <a:solidFill>
                  <a:schemeClr val="bg1"/>
                </a:solidFill>
                <a:latin typeface="Arial MT"/>
              </a:rPr>
              <a:t>eligen</a:t>
            </a:r>
            <a:r>
              <a:rPr lang="en-US" sz="1400" b="1" dirty="0">
                <a:solidFill>
                  <a:schemeClr val="bg1"/>
                </a:solidFill>
                <a:latin typeface="Arial MT"/>
              </a:rPr>
              <a:t> Cork </a:t>
            </a:r>
            <a:r>
              <a:rPr lang="en-US" sz="1400" b="1" dirty="0" err="1">
                <a:solidFill>
                  <a:schemeClr val="bg1"/>
                </a:solidFill>
                <a:latin typeface="Arial MT"/>
              </a:rPr>
              <a:t>cada</a:t>
            </a:r>
            <a:r>
              <a:rPr lang="en-US" sz="1400" b="1" dirty="0">
                <a:solidFill>
                  <a:schemeClr val="bg1"/>
                </a:solidFill>
                <a:latin typeface="Arial MT"/>
              </a:rPr>
              <a:t> </a:t>
            </a:r>
            <a:r>
              <a:rPr lang="en-US" sz="1400" b="1" dirty="0" err="1">
                <a:solidFill>
                  <a:schemeClr val="bg1"/>
                </a:solidFill>
                <a:latin typeface="Arial MT"/>
              </a:rPr>
              <a:t>año</a:t>
            </a:r>
            <a:r>
              <a:rPr lang="en-US" sz="1400" b="1" dirty="0">
                <a:solidFill>
                  <a:schemeClr val="bg1"/>
                </a:solidFill>
                <a:latin typeface="Arial MT"/>
              </a:rPr>
              <a:t> para sus </a:t>
            </a:r>
            <a:r>
              <a:rPr lang="en-US" sz="1400" b="1" dirty="0" err="1">
                <a:solidFill>
                  <a:schemeClr val="bg1"/>
                </a:solidFill>
                <a:latin typeface="Arial MT"/>
              </a:rPr>
              <a:t>estudios</a:t>
            </a:r>
            <a:r>
              <a:rPr lang="en-US" sz="1400" dirty="0">
                <a:solidFill>
                  <a:schemeClr val="bg1"/>
                </a:solidFill>
                <a:latin typeface="Arial MT"/>
              </a:rPr>
              <a:t>.</a:t>
            </a:r>
          </a:p>
        </p:txBody>
      </p:sp>
      <p:sp>
        <p:nvSpPr>
          <p:cNvPr id="29" name="Título 1">
            <a:extLst>
              <a:ext uri="{FF2B5EF4-FFF2-40B4-BE49-F238E27FC236}">
                <a16:creationId xmlns:a16="http://schemas.microsoft.com/office/drawing/2014/main" id="{CD0251A1-B9DF-47CD-8D2A-23E3D2476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3110" y="1752600"/>
            <a:ext cx="5601791" cy="160934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400" dirty="0">
                <a:solidFill>
                  <a:srgbClr val="422656"/>
                </a:solidFill>
              </a:rPr>
              <a:t>INSTALACIONES</a:t>
            </a:r>
          </a:p>
        </p:txBody>
      </p:sp>
      <p:sp>
        <p:nvSpPr>
          <p:cNvPr id="30" name="Marcador de texto 3">
            <a:extLst>
              <a:ext uri="{FF2B5EF4-FFF2-40B4-BE49-F238E27FC236}">
                <a16:creationId xmlns:a16="http://schemas.microsoft.com/office/drawing/2014/main" id="{115AB270-BE10-47C9-AE50-A0DB02D0864B}"/>
              </a:ext>
            </a:extLst>
          </p:cNvPr>
          <p:cNvSpPr txBox="1">
            <a:spLocks/>
          </p:cNvSpPr>
          <p:nvPr/>
        </p:nvSpPr>
        <p:spPr>
          <a:xfrm>
            <a:off x="6324600" y="3022172"/>
            <a:ext cx="4686725" cy="37596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285750" indent="-182880">
              <a:lnSpc>
                <a:spcPct val="90000"/>
              </a:lnSpc>
              <a:buFont typeface="Wingdings" pitchFamily="2" charset="2"/>
              <a:buChar char="§"/>
            </a:pPr>
            <a:r>
              <a:rPr lang="en-US" sz="1400" kern="0" dirty="0" err="1">
                <a:solidFill>
                  <a:srgbClr val="422656"/>
                </a:solidFill>
                <a:latin typeface="Arial MT"/>
              </a:rPr>
              <a:t>Instalaciones</a:t>
            </a:r>
            <a:r>
              <a:rPr lang="en-US" sz="1400" kern="0" dirty="0">
                <a:solidFill>
                  <a:srgbClr val="422656"/>
                </a:solidFill>
                <a:latin typeface="Arial MT"/>
              </a:rPr>
              <a:t> de </a:t>
            </a:r>
            <a:r>
              <a:rPr lang="en-US" sz="1400" kern="0" dirty="0" err="1">
                <a:solidFill>
                  <a:srgbClr val="422656"/>
                </a:solidFill>
                <a:latin typeface="Arial MT"/>
              </a:rPr>
              <a:t>primera</a:t>
            </a:r>
            <a:r>
              <a:rPr lang="en-US" sz="1400" kern="0" dirty="0">
                <a:solidFill>
                  <a:srgbClr val="422656"/>
                </a:solidFill>
                <a:latin typeface="Arial MT"/>
              </a:rPr>
              <a:t>, </a:t>
            </a:r>
            <a:r>
              <a:rPr lang="en-US" sz="1400" kern="0" dirty="0" err="1">
                <a:solidFill>
                  <a:srgbClr val="422656"/>
                </a:solidFill>
                <a:latin typeface="Arial MT"/>
              </a:rPr>
              <a:t>en</a:t>
            </a:r>
            <a:r>
              <a:rPr lang="en-US" sz="1400" kern="0" dirty="0">
                <a:solidFill>
                  <a:srgbClr val="422656"/>
                </a:solidFill>
                <a:latin typeface="Arial MT"/>
              </a:rPr>
              <a:t> un gran </a:t>
            </a:r>
            <a:r>
              <a:rPr lang="en-US" sz="1400" kern="0" dirty="0" err="1">
                <a:solidFill>
                  <a:srgbClr val="422656"/>
                </a:solidFill>
                <a:latin typeface="Arial MT"/>
              </a:rPr>
              <a:t>edificio</a:t>
            </a:r>
            <a:r>
              <a:rPr lang="en-US" sz="1400" kern="0" dirty="0">
                <a:solidFill>
                  <a:srgbClr val="422656"/>
                </a:solidFill>
                <a:latin typeface="Arial MT"/>
              </a:rPr>
              <a:t> </a:t>
            </a:r>
            <a:r>
              <a:rPr lang="en-US" sz="1400" kern="0" dirty="0" err="1">
                <a:solidFill>
                  <a:srgbClr val="422656"/>
                </a:solidFill>
                <a:latin typeface="Arial MT"/>
              </a:rPr>
              <a:t>donde</a:t>
            </a:r>
            <a:r>
              <a:rPr lang="en-US" sz="1400" kern="0" dirty="0">
                <a:solidFill>
                  <a:srgbClr val="422656"/>
                </a:solidFill>
                <a:latin typeface="Arial MT"/>
              </a:rPr>
              <a:t> se </a:t>
            </a:r>
            <a:r>
              <a:rPr lang="en-US" sz="1400" kern="0" dirty="0" err="1">
                <a:solidFill>
                  <a:srgbClr val="422656"/>
                </a:solidFill>
                <a:latin typeface="Arial MT"/>
              </a:rPr>
              <a:t>imparte</a:t>
            </a:r>
            <a:r>
              <a:rPr lang="en-US" sz="1400" kern="0" dirty="0">
                <a:solidFill>
                  <a:srgbClr val="422656"/>
                </a:solidFill>
                <a:latin typeface="Arial MT"/>
              </a:rPr>
              <a:t> </a:t>
            </a:r>
            <a:r>
              <a:rPr lang="en-US" sz="1400" kern="0" dirty="0" err="1">
                <a:solidFill>
                  <a:srgbClr val="422656"/>
                </a:solidFill>
                <a:latin typeface="Arial MT"/>
              </a:rPr>
              <a:t>inglés</a:t>
            </a:r>
            <a:r>
              <a:rPr lang="en-US" sz="1400" kern="0" dirty="0">
                <a:solidFill>
                  <a:srgbClr val="422656"/>
                </a:solidFill>
                <a:latin typeface="Arial MT"/>
              </a:rPr>
              <a:t> y </a:t>
            </a:r>
            <a:r>
              <a:rPr lang="en-US" sz="1400" kern="0" dirty="0" err="1">
                <a:solidFill>
                  <a:srgbClr val="422656"/>
                </a:solidFill>
                <a:latin typeface="Arial MT"/>
              </a:rPr>
              <a:t>prácticamente</a:t>
            </a:r>
            <a:r>
              <a:rPr lang="en-US" sz="1400" kern="0" dirty="0">
                <a:solidFill>
                  <a:srgbClr val="422656"/>
                </a:solidFill>
                <a:latin typeface="Arial MT"/>
              </a:rPr>
              <a:t> </a:t>
            </a:r>
            <a:r>
              <a:rPr lang="en-US" sz="1400" kern="0" dirty="0" err="1">
                <a:solidFill>
                  <a:srgbClr val="422656"/>
                </a:solidFill>
                <a:latin typeface="Arial MT"/>
              </a:rPr>
              <a:t>todos</a:t>
            </a:r>
            <a:r>
              <a:rPr lang="en-US" sz="1400" kern="0" dirty="0">
                <a:solidFill>
                  <a:srgbClr val="422656"/>
                </a:solidFill>
                <a:latin typeface="Arial MT"/>
              </a:rPr>
              <a:t> los </a:t>
            </a:r>
            <a:r>
              <a:rPr lang="en-US" sz="1400" kern="0" dirty="0" err="1">
                <a:solidFill>
                  <a:srgbClr val="422656"/>
                </a:solidFill>
                <a:latin typeface="Arial MT"/>
              </a:rPr>
              <a:t>programas</a:t>
            </a:r>
            <a:r>
              <a:rPr lang="en-US" sz="1400" kern="0" dirty="0">
                <a:solidFill>
                  <a:srgbClr val="422656"/>
                </a:solidFill>
                <a:latin typeface="Arial MT"/>
              </a:rPr>
              <a:t> de Ed. Superior de Griffith.</a:t>
            </a:r>
          </a:p>
          <a:p>
            <a:pPr marL="102870">
              <a:lnSpc>
                <a:spcPct val="90000"/>
              </a:lnSpc>
            </a:pPr>
            <a:endParaRPr lang="en-US" sz="1400" kern="0" dirty="0">
              <a:solidFill>
                <a:srgbClr val="422656"/>
              </a:solidFill>
              <a:latin typeface="Arial MT"/>
            </a:endParaRPr>
          </a:p>
          <a:p>
            <a:pPr marL="285750" indent="-182880">
              <a:lnSpc>
                <a:spcPct val="90000"/>
              </a:lnSpc>
              <a:buFont typeface="Wingdings" pitchFamily="2" charset="2"/>
              <a:buChar char="§"/>
            </a:pPr>
            <a:r>
              <a:rPr lang="en-US" sz="1400" kern="0" dirty="0" err="1">
                <a:solidFill>
                  <a:srgbClr val="422656"/>
                </a:solidFill>
                <a:latin typeface="Arial MT"/>
              </a:rPr>
              <a:t>Está</a:t>
            </a:r>
            <a:r>
              <a:rPr lang="en-US" sz="1400" kern="0" dirty="0">
                <a:solidFill>
                  <a:srgbClr val="422656"/>
                </a:solidFill>
                <a:latin typeface="Arial MT"/>
              </a:rPr>
              <a:t> </a:t>
            </a:r>
            <a:r>
              <a:rPr lang="en-US" sz="1400" kern="0" dirty="0" err="1">
                <a:solidFill>
                  <a:srgbClr val="422656"/>
                </a:solidFill>
                <a:latin typeface="Arial MT"/>
              </a:rPr>
              <a:t>situado</a:t>
            </a:r>
            <a:r>
              <a:rPr lang="en-US" sz="1400" kern="0" dirty="0">
                <a:solidFill>
                  <a:srgbClr val="422656"/>
                </a:solidFill>
                <a:latin typeface="Arial MT"/>
              </a:rPr>
              <a:t> </a:t>
            </a:r>
            <a:r>
              <a:rPr lang="en-US" sz="1400" kern="0" dirty="0" err="1">
                <a:solidFill>
                  <a:srgbClr val="422656"/>
                </a:solidFill>
                <a:latin typeface="Arial MT"/>
              </a:rPr>
              <a:t>en</a:t>
            </a:r>
            <a:r>
              <a:rPr lang="en-US" sz="1400" kern="0" dirty="0">
                <a:solidFill>
                  <a:srgbClr val="422656"/>
                </a:solidFill>
                <a:latin typeface="Arial MT"/>
              </a:rPr>
              <a:t> </a:t>
            </a:r>
            <a:r>
              <a:rPr lang="en-US" sz="1400" kern="0" dirty="0" err="1">
                <a:solidFill>
                  <a:srgbClr val="422656"/>
                </a:solidFill>
                <a:latin typeface="Arial MT"/>
              </a:rPr>
              <a:t>el</a:t>
            </a:r>
            <a:r>
              <a:rPr lang="en-US" sz="1400" kern="0" dirty="0">
                <a:solidFill>
                  <a:srgbClr val="422656"/>
                </a:solidFill>
                <a:latin typeface="Arial MT"/>
              </a:rPr>
              <a:t> </a:t>
            </a:r>
            <a:r>
              <a:rPr lang="en-US" sz="1400" kern="0" dirty="0" err="1">
                <a:solidFill>
                  <a:srgbClr val="422656"/>
                </a:solidFill>
                <a:latin typeface="Arial MT"/>
              </a:rPr>
              <a:t>centro</a:t>
            </a:r>
            <a:r>
              <a:rPr lang="en-US" sz="1400" kern="0" dirty="0">
                <a:solidFill>
                  <a:srgbClr val="422656"/>
                </a:solidFill>
                <a:latin typeface="Arial MT"/>
              </a:rPr>
              <a:t> de la ciudad.</a:t>
            </a:r>
          </a:p>
          <a:p>
            <a:pPr marL="285750" indent="-182880">
              <a:lnSpc>
                <a:spcPct val="90000"/>
              </a:lnSpc>
              <a:buFont typeface="Wingdings" pitchFamily="2" charset="2"/>
              <a:buChar char="§"/>
            </a:pPr>
            <a:endParaRPr lang="en-US" sz="1400" kern="0" dirty="0">
              <a:solidFill>
                <a:srgbClr val="422656"/>
              </a:solidFill>
              <a:latin typeface="Arial MT"/>
            </a:endParaRPr>
          </a:p>
          <a:p>
            <a:pPr marL="285750" indent="-182880">
              <a:lnSpc>
                <a:spcPct val="90000"/>
              </a:lnSpc>
              <a:buFont typeface="Wingdings" pitchFamily="2" charset="2"/>
              <a:buChar char="§"/>
            </a:pPr>
            <a:r>
              <a:rPr lang="en-US" sz="1400" kern="0" dirty="0">
                <a:solidFill>
                  <a:srgbClr val="422656"/>
                </a:solidFill>
                <a:latin typeface="Arial MT"/>
              </a:rPr>
              <a:t>El campus </a:t>
            </a:r>
            <a:r>
              <a:rPr lang="en-US" sz="1400" kern="0" dirty="0" err="1">
                <a:solidFill>
                  <a:srgbClr val="422656"/>
                </a:solidFill>
                <a:latin typeface="Arial MT"/>
              </a:rPr>
              <a:t>cuenta</a:t>
            </a:r>
            <a:r>
              <a:rPr lang="en-US" sz="1400" kern="0" dirty="0">
                <a:solidFill>
                  <a:srgbClr val="422656"/>
                </a:solidFill>
                <a:latin typeface="Arial MT"/>
              </a:rPr>
              <a:t> con:</a:t>
            </a:r>
          </a:p>
          <a:p>
            <a:pPr marL="742950" lvl="1" indent="-182880">
              <a:buFont typeface="Wingdings" pitchFamily="2" charset="2"/>
              <a:buChar char="§"/>
            </a:pPr>
            <a:r>
              <a:rPr lang="en-US" sz="1400" kern="0" dirty="0" err="1">
                <a:solidFill>
                  <a:srgbClr val="422656"/>
                </a:solidFill>
                <a:latin typeface="Arial MT"/>
              </a:rPr>
              <a:t>Biblioteca</a:t>
            </a:r>
            <a:r>
              <a:rPr lang="en-US" sz="1400" kern="0" dirty="0">
                <a:solidFill>
                  <a:srgbClr val="422656"/>
                </a:solidFill>
                <a:latin typeface="Arial MT"/>
              </a:rPr>
              <a:t>, </a:t>
            </a:r>
          </a:p>
          <a:p>
            <a:pPr marL="742950" lvl="1" indent="-182880">
              <a:buFont typeface="Wingdings" pitchFamily="2" charset="2"/>
              <a:buChar char="§"/>
            </a:pPr>
            <a:r>
              <a:rPr lang="en-US" sz="1400" kern="0" dirty="0" err="1">
                <a:solidFill>
                  <a:srgbClr val="422656"/>
                </a:solidFill>
                <a:latin typeface="Arial MT"/>
              </a:rPr>
              <a:t>cafetería</a:t>
            </a:r>
            <a:r>
              <a:rPr lang="en-US" sz="1400" kern="0" dirty="0">
                <a:solidFill>
                  <a:srgbClr val="422656"/>
                </a:solidFill>
                <a:latin typeface="Arial MT"/>
              </a:rPr>
              <a:t>, </a:t>
            </a:r>
          </a:p>
          <a:p>
            <a:pPr marL="742950" lvl="1" indent="-182880">
              <a:buFont typeface="Wingdings" pitchFamily="2" charset="2"/>
              <a:buChar char="§"/>
            </a:pPr>
            <a:r>
              <a:rPr lang="en-US" sz="1400" kern="0" dirty="0" err="1">
                <a:solidFill>
                  <a:srgbClr val="422656"/>
                </a:solidFill>
                <a:latin typeface="Arial MT"/>
              </a:rPr>
              <a:t>estudios</a:t>
            </a:r>
            <a:r>
              <a:rPr lang="en-US" sz="1400" kern="0" dirty="0">
                <a:solidFill>
                  <a:srgbClr val="422656"/>
                </a:solidFill>
                <a:latin typeface="Arial MT"/>
              </a:rPr>
              <a:t> de </a:t>
            </a:r>
            <a:r>
              <a:rPr lang="en-US" sz="1400" kern="0" dirty="0" err="1">
                <a:solidFill>
                  <a:srgbClr val="422656"/>
                </a:solidFill>
                <a:latin typeface="Arial MT"/>
              </a:rPr>
              <a:t>grabación</a:t>
            </a:r>
            <a:r>
              <a:rPr lang="en-US" sz="1400" kern="0" dirty="0">
                <a:solidFill>
                  <a:srgbClr val="422656"/>
                </a:solidFill>
                <a:latin typeface="Arial MT"/>
              </a:rPr>
              <a:t> de </a:t>
            </a:r>
            <a:r>
              <a:rPr lang="en-US" sz="1400" kern="0" dirty="0" err="1">
                <a:solidFill>
                  <a:srgbClr val="422656"/>
                </a:solidFill>
                <a:latin typeface="Arial MT"/>
              </a:rPr>
              <a:t>altísima</a:t>
            </a:r>
            <a:r>
              <a:rPr lang="en-US" sz="1400" kern="0" dirty="0">
                <a:solidFill>
                  <a:srgbClr val="422656"/>
                </a:solidFill>
                <a:latin typeface="Arial MT"/>
              </a:rPr>
              <a:t> </a:t>
            </a:r>
            <a:r>
              <a:rPr lang="en-US" sz="1400" kern="0" dirty="0" err="1">
                <a:solidFill>
                  <a:srgbClr val="422656"/>
                </a:solidFill>
                <a:latin typeface="Arial MT"/>
              </a:rPr>
              <a:t>gama</a:t>
            </a:r>
            <a:r>
              <a:rPr lang="en-US" sz="1400" kern="0" dirty="0">
                <a:solidFill>
                  <a:srgbClr val="422656"/>
                </a:solidFill>
                <a:latin typeface="Arial MT"/>
              </a:rPr>
              <a:t>, </a:t>
            </a:r>
          </a:p>
          <a:p>
            <a:pPr marL="742950" lvl="1" indent="-182880">
              <a:buFont typeface="Wingdings" pitchFamily="2" charset="2"/>
              <a:buChar char="§"/>
            </a:pPr>
            <a:r>
              <a:rPr lang="en-US" sz="1400" kern="0" dirty="0" err="1">
                <a:solidFill>
                  <a:srgbClr val="422656"/>
                </a:solidFill>
                <a:latin typeface="Arial MT"/>
              </a:rPr>
              <a:t>salones</a:t>
            </a:r>
            <a:r>
              <a:rPr lang="en-US" sz="1400" kern="0" dirty="0">
                <a:solidFill>
                  <a:srgbClr val="422656"/>
                </a:solidFill>
                <a:latin typeface="Arial MT"/>
              </a:rPr>
              <a:t> de </a:t>
            </a:r>
            <a:r>
              <a:rPr lang="en-US" sz="1400" kern="0" dirty="0" err="1">
                <a:solidFill>
                  <a:srgbClr val="422656"/>
                </a:solidFill>
                <a:latin typeface="Arial MT"/>
              </a:rPr>
              <a:t>informática</a:t>
            </a:r>
            <a:r>
              <a:rPr lang="en-US" sz="1400" kern="0" dirty="0">
                <a:solidFill>
                  <a:srgbClr val="422656"/>
                </a:solidFill>
                <a:latin typeface="Arial MT"/>
              </a:rPr>
              <a:t> y de </a:t>
            </a:r>
            <a:r>
              <a:rPr lang="en-US" sz="1400" kern="0" dirty="0" err="1">
                <a:solidFill>
                  <a:srgbClr val="422656"/>
                </a:solidFill>
                <a:latin typeface="Arial MT"/>
              </a:rPr>
              <a:t>esparcimiento</a:t>
            </a:r>
            <a:endParaRPr lang="en-US" sz="1400" kern="0" dirty="0">
              <a:solidFill>
                <a:srgbClr val="422656"/>
              </a:solidFill>
              <a:latin typeface="Arial MT"/>
            </a:endParaRPr>
          </a:p>
          <a:p>
            <a:pPr indent="-182880">
              <a:lnSpc>
                <a:spcPct val="90000"/>
              </a:lnSpc>
              <a:buFont typeface="Wingdings" pitchFamily="2" charset="2"/>
              <a:buChar char="§"/>
            </a:pPr>
            <a:endParaRPr lang="en-US" sz="1400" kern="0" dirty="0">
              <a:solidFill>
                <a:schemeClr val="tx1"/>
              </a:solidFill>
              <a:latin typeface="Arial MT"/>
            </a:endParaRPr>
          </a:p>
        </p:txBody>
      </p:sp>
      <p:pic>
        <p:nvPicPr>
          <p:cNvPr id="32" name="Marcador de posición de imagen 9">
            <a:extLst>
              <a:ext uri="{FF2B5EF4-FFF2-40B4-BE49-F238E27FC236}">
                <a16:creationId xmlns:a16="http://schemas.microsoft.com/office/drawing/2014/main" id="{A4309297-B0E2-483D-B2B5-D68A10767B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225" t="45481" r="21508" b="17225"/>
          <a:stretch/>
        </p:blipFill>
        <p:spPr>
          <a:xfrm>
            <a:off x="5465487" y="0"/>
            <a:ext cx="3596991" cy="2024740"/>
          </a:xfrm>
          <a:prstGeom prst="rect">
            <a:avLst/>
          </a:prstGeom>
        </p:spPr>
      </p:pic>
      <p:pic>
        <p:nvPicPr>
          <p:cNvPr id="33" name="Imagen 32">
            <a:extLst>
              <a:ext uri="{FF2B5EF4-FFF2-40B4-BE49-F238E27FC236}">
                <a16:creationId xmlns:a16="http://schemas.microsoft.com/office/drawing/2014/main" id="{D61F9C3F-B24A-48C1-8252-C6B09428AD6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766" t="37361" r="20234" b="16666"/>
          <a:stretch/>
        </p:blipFill>
        <p:spPr>
          <a:xfrm>
            <a:off x="9067800" y="0"/>
            <a:ext cx="3118521" cy="2016109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C13C9B12-CB05-43F7-9E89-EB73407E2FE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409" y="6152238"/>
            <a:ext cx="1384090" cy="544599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object 2">
            <a:extLst>
              <a:ext uri="{FF2B5EF4-FFF2-40B4-BE49-F238E27FC236}">
                <a16:creationId xmlns:a16="http://schemas.microsoft.com/office/drawing/2014/main" id="{909FA70E-E310-4246-A6BA-41297DFA3C8A}"/>
              </a:ext>
            </a:extLst>
          </p:cNvPr>
          <p:cNvGrpSpPr/>
          <p:nvPr/>
        </p:nvGrpSpPr>
        <p:grpSpPr>
          <a:xfrm>
            <a:off x="0" y="0"/>
            <a:ext cx="12192012" cy="6858000"/>
            <a:chOff x="0" y="0"/>
            <a:chExt cx="12192012" cy="6858000"/>
          </a:xfrm>
          <a:solidFill>
            <a:srgbClr val="FF1C25"/>
          </a:solidFill>
        </p:grpSpPr>
        <p:pic>
          <p:nvPicPr>
            <p:cNvPr id="21" name="object 4">
              <a:extLst>
                <a:ext uri="{FF2B5EF4-FFF2-40B4-BE49-F238E27FC236}">
                  <a16:creationId xmlns:a16="http://schemas.microsoft.com/office/drawing/2014/main" id="{6CAC949C-608D-4D64-BDE5-DA3B82DE3F98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056888" y="0"/>
              <a:ext cx="8135124" cy="6858000"/>
            </a:xfrm>
            <a:prstGeom prst="rect">
              <a:avLst/>
            </a:prstGeom>
            <a:grpFill/>
          </p:spPr>
        </p:pic>
        <p:sp>
          <p:nvSpPr>
            <p:cNvPr id="22" name="object 3">
              <a:extLst>
                <a:ext uri="{FF2B5EF4-FFF2-40B4-BE49-F238E27FC236}">
                  <a16:creationId xmlns:a16="http://schemas.microsoft.com/office/drawing/2014/main" id="{E6CA7789-F3AF-479D-8C53-BB67D065C96A}"/>
                </a:ext>
              </a:extLst>
            </p:cNvPr>
            <p:cNvSpPr/>
            <p:nvPr/>
          </p:nvSpPr>
          <p:spPr>
            <a:xfrm>
              <a:off x="0" y="0"/>
              <a:ext cx="5504300" cy="6858000"/>
            </a:xfrm>
            <a:custGeom>
              <a:avLst/>
              <a:gdLst/>
              <a:ahLst/>
              <a:cxnLst/>
              <a:rect l="l" t="t" r="r" b="b"/>
              <a:pathLst>
                <a:path w="4060825" h="6858000">
                  <a:moveTo>
                    <a:pt x="4060698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4060698" y="6858000"/>
                  </a:lnTo>
                  <a:lnTo>
                    <a:pt x="406069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3" name="object 6">
            <a:extLst>
              <a:ext uri="{FF2B5EF4-FFF2-40B4-BE49-F238E27FC236}">
                <a16:creationId xmlns:a16="http://schemas.microsoft.com/office/drawing/2014/main" id="{C08AC23B-4DB8-4EEE-80BA-59A76B5AE6C3}"/>
              </a:ext>
            </a:extLst>
          </p:cNvPr>
          <p:cNvGrpSpPr/>
          <p:nvPr/>
        </p:nvGrpSpPr>
        <p:grpSpPr>
          <a:xfrm>
            <a:off x="5145001" y="0"/>
            <a:ext cx="7046670" cy="6858000"/>
            <a:chOff x="3028617" y="846582"/>
            <a:chExt cx="8324419" cy="5181600"/>
          </a:xfrm>
        </p:grpSpPr>
        <p:sp>
          <p:nvSpPr>
            <p:cNvPr id="24" name="object 7">
              <a:extLst>
                <a:ext uri="{FF2B5EF4-FFF2-40B4-BE49-F238E27FC236}">
                  <a16:creationId xmlns:a16="http://schemas.microsoft.com/office/drawing/2014/main" id="{9AF8535A-FAB8-4B73-B5AC-DD01B2C9B8D9}"/>
                </a:ext>
              </a:extLst>
            </p:cNvPr>
            <p:cNvSpPr/>
            <p:nvPr/>
          </p:nvSpPr>
          <p:spPr>
            <a:xfrm>
              <a:off x="3280035" y="2162175"/>
              <a:ext cx="360045" cy="0"/>
            </a:xfrm>
            <a:custGeom>
              <a:avLst/>
              <a:gdLst/>
              <a:ahLst/>
              <a:cxnLst/>
              <a:rect l="l" t="t" r="r" b="b"/>
              <a:pathLst>
                <a:path w="360045">
                  <a:moveTo>
                    <a:pt x="359994" y="0"/>
                  </a:moveTo>
                  <a:lnTo>
                    <a:pt x="0" y="0"/>
                  </a:lnTo>
                </a:path>
              </a:pathLst>
            </a:custGeom>
            <a:ln w="635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8">
              <a:extLst>
                <a:ext uri="{FF2B5EF4-FFF2-40B4-BE49-F238E27FC236}">
                  <a16:creationId xmlns:a16="http://schemas.microsoft.com/office/drawing/2014/main" id="{2C9A1922-55EE-45DB-8BB2-888CAF39A061}"/>
                </a:ext>
              </a:extLst>
            </p:cNvPr>
            <p:cNvSpPr/>
            <p:nvPr/>
          </p:nvSpPr>
          <p:spPr>
            <a:xfrm>
              <a:off x="3028617" y="846582"/>
              <a:ext cx="8324419" cy="5181600"/>
            </a:xfrm>
            <a:custGeom>
              <a:avLst/>
              <a:gdLst/>
              <a:ahLst/>
              <a:cxnLst/>
              <a:rect l="l" t="t" r="r" b="b"/>
              <a:pathLst>
                <a:path w="7296150" h="5181600">
                  <a:moveTo>
                    <a:pt x="7296150" y="0"/>
                  </a:moveTo>
                  <a:lnTo>
                    <a:pt x="0" y="0"/>
                  </a:lnTo>
                  <a:lnTo>
                    <a:pt x="0" y="5181600"/>
                  </a:lnTo>
                  <a:lnTo>
                    <a:pt x="7296150" y="5181600"/>
                  </a:lnTo>
                  <a:lnTo>
                    <a:pt x="729615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4B5AD40B-0A4C-4A37-BED0-A0B2D73A33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100" y="304800"/>
            <a:ext cx="4648200" cy="163773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Griffith Limerick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6A55F84-C9A9-454F-9114-3A57704922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90750" y="2412969"/>
            <a:ext cx="4157450" cy="3593592"/>
          </a:xfrm>
        </p:spPr>
        <p:txBody>
          <a:bodyPr vert="horz" lIns="91440" tIns="45720" rIns="91440" bIns="45720" rtlCol="0">
            <a:normAutofit/>
          </a:bodyPr>
          <a:lstStyle/>
          <a:p>
            <a:pPr marL="285750" indent="-182880">
              <a:lnSpc>
                <a:spcPct val="90000"/>
              </a:lnSpc>
              <a:buFont typeface="Wingdings" pitchFamily="2" charset="2"/>
              <a:buChar char="§"/>
            </a:pPr>
            <a:r>
              <a:rPr lang="en-US" dirty="0" err="1">
                <a:solidFill>
                  <a:schemeClr val="bg1"/>
                </a:solidFill>
              </a:rPr>
              <a:t>Situada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en</a:t>
            </a:r>
            <a:r>
              <a:rPr lang="en-US" dirty="0">
                <a:solidFill>
                  <a:schemeClr val="bg1"/>
                </a:solidFill>
              </a:rPr>
              <a:t> la costa </a:t>
            </a:r>
            <a:r>
              <a:rPr lang="en-US" dirty="0" err="1">
                <a:solidFill>
                  <a:schemeClr val="bg1"/>
                </a:solidFill>
              </a:rPr>
              <a:t>oeste</a:t>
            </a:r>
            <a:r>
              <a:rPr lang="en-US" dirty="0">
                <a:solidFill>
                  <a:schemeClr val="bg1"/>
                </a:solidFill>
              </a:rPr>
              <a:t> de </a:t>
            </a:r>
            <a:r>
              <a:rPr lang="en-US" dirty="0" err="1">
                <a:solidFill>
                  <a:schemeClr val="bg1"/>
                </a:solidFill>
              </a:rPr>
              <a:t>Irlanda</a:t>
            </a:r>
            <a:r>
              <a:rPr lang="en-US" dirty="0">
                <a:solidFill>
                  <a:schemeClr val="bg1"/>
                </a:solidFill>
              </a:rPr>
              <a:t>, Limerick es un </a:t>
            </a:r>
            <a:r>
              <a:rPr lang="en-US" dirty="0" err="1">
                <a:solidFill>
                  <a:schemeClr val="bg1"/>
                </a:solidFill>
              </a:rPr>
              <a:t>lugar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agradable</a:t>
            </a:r>
            <a:r>
              <a:rPr lang="en-US" dirty="0">
                <a:solidFill>
                  <a:schemeClr val="bg1"/>
                </a:solidFill>
              </a:rPr>
              <a:t> para </a:t>
            </a:r>
            <a:r>
              <a:rPr lang="en-US" dirty="0" err="1">
                <a:solidFill>
                  <a:schemeClr val="bg1"/>
                </a:solidFill>
              </a:rPr>
              <a:t>estudiar</a:t>
            </a:r>
            <a:r>
              <a:rPr lang="en-US" dirty="0">
                <a:solidFill>
                  <a:schemeClr val="bg1"/>
                </a:solidFill>
              </a:rPr>
              <a:t>. </a:t>
            </a:r>
          </a:p>
          <a:p>
            <a:pPr marL="285750" indent="-182880">
              <a:lnSpc>
                <a:spcPct val="90000"/>
              </a:lnSpc>
              <a:buFont typeface="Wingdings" pitchFamily="2" charset="2"/>
              <a:buChar char="§"/>
            </a:pPr>
            <a:r>
              <a:rPr lang="en-US" dirty="0">
                <a:solidFill>
                  <a:schemeClr val="bg1"/>
                </a:solidFill>
              </a:rPr>
              <a:t>Es una población </a:t>
            </a:r>
            <a:r>
              <a:rPr lang="en-US" dirty="0" err="1">
                <a:solidFill>
                  <a:schemeClr val="bg1"/>
                </a:solidFill>
              </a:rPr>
              <a:t>ribereña</a:t>
            </a:r>
            <a:r>
              <a:rPr lang="en-US" dirty="0">
                <a:solidFill>
                  <a:schemeClr val="bg1"/>
                </a:solidFill>
              </a:rPr>
              <a:t> y </a:t>
            </a:r>
            <a:r>
              <a:rPr lang="en-US" dirty="0" err="1">
                <a:solidFill>
                  <a:schemeClr val="bg1"/>
                </a:solidFill>
              </a:rPr>
              <a:t>aunque</a:t>
            </a:r>
            <a:r>
              <a:rPr lang="en-US" dirty="0">
                <a:solidFill>
                  <a:schemeClr val="bg1"/>
                </a:solidFill>
              </a:rPr>
              <a:t> es la </a:t>
            </a:r>
            <a:r>
              <a:rPr lang="en-US" dirty="0" err="1">
                <a:solidFill>
                  <a:schemeClr val="bg1"/>
                </a:solidFill>
              </a:rPr>
              <a:t>tercera</a:t>
            </a:r>
            <a:r>
              <a:rPr lang="en-US" dirty="0">
                <a:solidFill>
                  <a:schemeClr val="bg1"/>
                </a:solidFill>
              </a:rPr>
              <a:t> ciudad </a:t>
            </a:r>
            <a:r>
              <a:rPr lang="en-US" dirty="0" err="1">
                <a:solidFill>
                  <a:schemeClr val="bg1"/>
                </a:solidFill>
              </a:rPr>
              <a:t>más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grande</a:t>
            </a:r>
            <a:r>
              <a:rPr lang="en-US" dirty="0">
                <a:solidFill>
                  <a:schemeClr val="bg1"/>
                </a:solidFill>
              </a:rPr>
              <a:t> de </a:t>
            </a:r>
            <a:r>
              <a:rPr lang="en-US" dirty="0" err="1">
                <a:solidFill>
                  <a:schemeClr val="bg1"/>
                </a:solidFill>
              </a:rPr>
              <a:t>Irlanda</a:t>
            </a:r>
            <a:r>
              <a:rPr lang="en-US" dirty="0">
                <a:solidFill>
                  <a:schemeClr val="bg1"/>
                </a:solidFill>
              </a:rPr>
              <a:t>, es lo </a:t>
            </a:r>
            <a:r>
              <a:rPr lang="en-US" dirty="0" err="1">
                <a:solidFill>
                  <a:schemeClr val="bg1"/>
                </a:solidFill>
              </a:rPr>
              <a:t>suficientemente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pequeña</a:t>
            </a:r>
            <a:r>
              <a:rPr lang="en-US" dirty="0">
                <a:solidFill>
                  <a:schemeClr val="bg1"/>
                </a:solidFill>
              </a:rPr>
              <a:t> para </a:t>
            </a:r>
            <a:r>
              <a:rPr lang="en-US" dirty="0" err="1">
                <a:solidFill>
                  <a:schemeClr val="bg1"/>
                </a:solidFill>
              </a:rPr>
              <a:t>sentirse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cómodo</a:t>
            </a:r>
            <a:r>
              <a:rPr lang="en-US" dirty="0">
                <a:solidFill>
                  <a:schemeClr val="bg1"/>
                </a:solidFill>
              </a:rPr>
              <a:t> y </a:t>
            </a:r>
            <a:r>
              <a:rPr lang="en-US" dirty="0" err="1">
                <a:solidFill>
                  <a:schemeClr val="bg1"/>
                </a:solidFill>
              </a:rPr>
              <a:t>en</a:t>
            </a:r>
            <a:r>
              <a:rPr lang="en-US" dirty="0">
                <a:solidFill>
                  <a:schemeClr val="bg1"/>
                </a:solidFill>
              </a:rPr>
              <a:t> casa. </a:t>
            </a:r>
          </a:p>
          <a:p>
            <a:pPr marL="285750" indent="-182880">
              <a:lnSpc>
                <a:spcPct val="90000"/>
              </a:lnSpc>
              <a:buFont typeface="Wingdings" pitchFamily="2" charset="2"/>
              <a:buChar char="§"/>
            </a:pPr>
            <a:r>
              <a:rPr lang="en-US" dirty="0" err="1">
                <a:solidFill>
                  <a:schemeClr val="bg1"/>
                </a:solidFill>
              </a:rPr>
              <a:t>Aún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así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tiene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todas</a:t>
            </a:r>
            <a:r>
              <a:rPr lang="en-US" dirty="0">
                <a:solidFill>
                  <a:schemeClr val="bg1"/>
                </a:solidFill>
              </a:rPr>
              <a:t> las </a:t>
            </a:r>
            <a:r>
              <a:rPr lang="en-US" dirty="0" err="1">
                <a:solidFill>
                  <a:schemeClr val="bg1"/>
                </a:solidFill>
              </a:rPr>
              <a:t>comodidades</a:t>
            </a:r>
            <a:r>
              <a:rPr lang="en-US" dirty="0">
                <a:solidFill>
                  <a:schemeClr val="bg1"/>
                </a:solidFill>
              </a:rPr>
              <a:t> que uno </a:t>
            </a:r>
            <a:r>
              <a:rPr lang="en-US" dirty="0" err="1">
                <a:solidFill>
                  <a:schemeClr val="bg1"/>
                </a:solidFill>
              </a:rPr>
              <a:t>necesita</a:t>
            </a:r>
            <a:r>
              <a:rPr lang="en-US" dirty="0">
                <a:solidFill>
                  <a:schemeClr val="bg1"/>
                </a:solidFill>
              </a:rPr>
              <a:t>, lo que la </a:t>
            </a:r>
            <a:r>
              <a:rPr lang="en-US" dirty="0" err="1">
                <a:solidFill>
                  <a:schemeClr val="bg1"/>
                </a:solidFill>
              </a:rPr>
              <a:t>hace</a:t>
            </a:r>
            <a:r>
              <a:rPr lang="en-US" dirty="0">
                <a:solidFill>
                  <a:schemeClr val="bg1"/>
                </a:solidFill>
              </a:rPr>
              <a:t> un </a:t>
            </a:r>
            <a:r>
              <a:rPr lang="en-US" dirty="0" err="1">
                <a:solidFill>
                  <a:schemeClr val="bg1"/>
                </a:solidFill>
              </a:rPr>
              <a:t>lugar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excelente</a:t>
            </a:r>
            <a:r>
              <a:rPr lang="en-US" dirty="0">
                <a:solidFill>
                  <a:schemeClr val="bg1"/>
                </a:solidFill>
              </a:rPr>
              <a:t> para </a:t>
            </a:r>
            <a:r>
              <a:rPr lang="en-US" dirty="0" err="1">
                <a:solidFill>
                  <a:schemeClr val="bg1"/>
                </a:solidFill>
              </a:rPr>
              <a:t>aprender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inglés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" name="Título 1">
            <a:extLst>
              <a:ext uri="{FF2B5EF4-FFF2-40B4-BE49-F238E27FC236}">
                <a16:creationId xmlns:a16="http://schemas.microsoft.com/office/drawing/2014/main" id="{A5779181-DE3D-4B88-AF14-4AD9294B666F}"/>
              </a:ext>
            </a:extLst>
          </p:cNvPr>
          <p:cNvSpPr txBox="1">
            <a:spLocks/>
          </p:cNvSpPr>
          <p:nvPr/>
        </p:nvSpPr>
        <p:spPr>
          <a:xfrm>
            <a:off x="5548450" y="-381000"/>
            <a:ext cx="5712824" cy="1917518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 sz="3200" b="1" i="0">
                <a:solidFill>
                  <a:srgbClr val="FF222A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r>
              <a:rPr lang="en-US" sz="2400" kern="0" dirty="0" err="1">
                <a:solidFill>
                  <a:srgbClr val="422656"/>
                </a:solidFill>
              </a:rPr>
              <a:t>Instalaciones</a:t>
            </a:r>
            <a:endParaRPr lang="en-US" sz="2400" kern="0" dirty="0">
              <a:solidFill>
                <a:srgbClr val="422656"/>
              </a:solidFill>
            </a:endParaRPr>
          </a:p>
        </p:txBody>
      </p:sp>
      <p:sp>
        <p:nvSpPr>
          <p:cNvPr id="19" name="Marcador de texto 3">
            <a:extLst>
              <a:ext uri="{FF2B5EF4-FFF2-40B4-BE49-F238E27FC236}">
                <a16:creationId xmlns:a16="http://schemas.microsoft.com/office/drawing/2014/main" id="{835D5105-12FC-4D74-8DC8-57CEDAE520AF}"/>
              </a:ext>
            </a:extLst>
          </p:cNvPr>
          <p:cNvSpPr txBox="1">
            <a:spLocks/>
          </p:cNvSpPr>
          <p:nvPr/>
        </p:nvSpPr>
        <p:spPr>
          <a:xfrm>
            <a:off x="5521316" y="914400"/>
            <a:ext cx="5227324" cy="3181684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 b="0" i="0">
                <a:solidFill>
                  <a:schemeClr val="accent1">
                    <a:lumMod val="75000"/>
                  </a:schemeClr>
                </a:solidFill>
                <a:latin typeface="Arial MT"/>
                <a:ea typeface="+mn-ea"/>
                <a:cs typeface="Arial MT"/>
              </a:defRPr>
            </a:lvl1pPr>
            <a:lvl2pPr marL="457200" indent="0">
              <a:buNone/>
              <a:defRPr sz="1200"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sz="1000"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sz="900"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sz="900">
                <a:latin typeface="+mn-lt"/>
                <a:ea typeface="+mn-ea"/>
                <a:cs typeface="+mn-cs"/>
              </a:defRPr>
            </a:lvl5pPr>
            <a:lvl6pPr marL="2286000" indent="0">
              <a:buNone/>
              <a:defRPr sz="900">
                <a:latin typeface="+mn-lt"/>
                <a:ea typeface="+mn-ea"/>
                <a:cs typeface="+mn-cs"/>
              </a:defRPr>
            </a:lvl6pPr>
            <a:lvl7pPr marL="2743200" indent="0">
              <a:buNone/>
              <a:defRPr sz="900">
                <a:latin typeface="+mn-lt"/>
                <a:ea typeface="+mn-ea"/>
                <a:cs typeface="+mn-cs"/>
              </a:defRPr>
            </a:lvl7pPr>
            <a:lvl8pPr marL="3200400" indent="0">
              <a:buNone/>
              <a:defRPr sz="900">
                <a:latin typeface="+mn-lt"/>
                <a:ea typeface="+mn-ea"/>
                <a:cs typeface="+mn-cs"/>
              </a:defRPr>
            </a:lvl8pPr>
            <a:lvl9pPr marL="3657600" indent="0">
              <a:buNone/>
              <a:defRPr sz="900">
                <a:latin typeface="+mn-lt"/>
                <a:ea typeface="+mn-ea"/>
                <a:cs typeface="+mn-cs"/>
              </a:defRPr>
            </a:lvl9pPr>
          </a:lstStyle>
          <a:p>
            <a:pPr indent="-182880">
              <a:buFont typeface="Wingdings" pitchFamily="2" charset="2"/>
              <a:buChar char="§"/>
            </a:pPr>
            <a:r>
              <a:rPr lang="en-US" kern="0" dirty="0" err="1">
                <a:solidFill>
                  <a:srgbClr val="422656"/>
                </a:solidFill>
              </a:rPr>
              <a:t>Ubicación</a:t>
            </a:r>
            <a:r>
              <a:rPr lang="en-US" kern="0" dirty="0">
                <a:solidFill>
                  <a:srgbClr val="422656"/>
                </a:solidFill>
              </a:rPr>
              <a:t> </a:t>
            </a:r>
            <a:r>
              <a:rPr lang="en-US" kern="0" dirty="0" err="1">
                <a:solidFill>
                  <a:srgbClr val="422656"/>
                </a:solidFill>
              </a:rPr>
              <a:t>en</a:t>
            </a:r>
            <a:r>
              <a:rPr lang="en-US" kern="0" dirty="0">
                <a:solidFill>
                  <a:srgbClr val="422656"/>
                </a:solidFill>
              </a:rPr>
              <a:t> </a:t>
            </a:r>
            <a:r>
              <a:rPr lang="en-US" kern="0" dirty="0" err="1">
                <a:solidFill>
                  <a:srgbClr val="422656"/>
                </a:solidFill>
              </a:rPr>
              <a:t>el</a:t>
            </a:r>
            <a:r>
              <a:rPr lang="en-US" kern="0" dirty="0">
                <a:solidFill>
                  <a:srgbClr val="422656"/>
                </a:solidFill>
              </a:rPr>
              <a:t> </a:t>
            </a:r>
            <a:r>
              <a:rPr lang="en-US" kern="0" dirty="0" err="1">
                <a:solidFill>
                  <a:srgbClr val="422656"/>
                </a:solidFill>
              </a:rPr>
              <a:t>centro</a:t>
            </a:r>
            <a:r>
              <a:rPr lang="en-US" kern="0" dirty="0">
                <a:solidFill>
                  <a:srgbClr val="422656"/>
                </a:solidFill>
              </a:rPr>
              <a:t> de la ciudad, </a:t>
            </a:r>
            <a:r>
              <a:rPr lang="en-US" kern="0" dirty="0" err="1">
                <a:solidFill>
                  <a:srgbClr val="422656"/>
                </a:solidFill>
              </a:rPr>
              <a:t>transporte</a:t>
            </a:r>
            <a:r>
              <a:rPr lang="en-US" kern="0" dirty="0">
                <a:solidFill>
                  <a:srgbClr val="422656"/>
                </a:solidFill>
              </a:rPr>
              <a:t> </a:t>
            </a:r>
            <a:r>
              <a:rPr lang="en-US" kern="0" dirty="0" err="1">
                <a:solidFill>
                  <a:srgbClr val="422656"/>
                </a:solidFill>
              </a:rPr>
              <a:t>público</a:t>
            </a:r>
            <a:r>
              <a:rPr lang="en-US" kern="0" dirty="0">
                <a:solidFill>
                  <a:srgbClr val="422656"/>
                </a:solidFill>
              </a:rPr>
              <a:t> disponible </a:t>
            </a:r>
            <a:r>
              <a:rPr lang="en-US" kern="0" dirty="0" err="1">
                <a:solidFill>
                  <a:srgbClr val="422656"/>
                </a:solidFill>
              </a:rPr>
              <a:t>cerca</a:t>
            </a:r>
            <a:endParaRPr lang="en-US" kern="0" dirty="0">
              <a:solidFill>
                <a:srgbClr val="422656"/>
              </a:solidFill>
            </a:endParaRPr>
          </a:p>
          <a:p>
            <a:pPr indent="-182880">
              <a:buFont typeface="Wingdings" pitchFamily="2" charset="2"/>
              <a:buChar char="§"/>
            </a:pPr>
            <a:r>
              <a:rPr lang="en-US" kern="0" dirty="0" err="1">
                <a:solidFill>
                  <a:srgbClr val="422656"/>
                </a:solidFill>
              </a:rPr>
              <a:t>Servicios</a:t>
            </a:r>
            <a:r>
              <a:rPr lang="en-US" kern="0" dirty="0">
                <a:solidFill>
                  <a:srgbClr val="422656"/>
                </a:solidFill>
              </a:rPr>
              <a:t> para </a:t>
            </a:r>
            <a:r>
              <a:rPr lang="en-US" kern="0" dirty="0" err="1">
                <a:solidFill>
                  <a:srgbClr val="422656"/>
                </a:solidFill>
              </a:rPr>
              <a:t>estudiantes</a:t>
            </a:r>
            <a:r>
              <a:rPr lang="en-US" kern="0" dirty="0">
                <a:solidFill>
                  <a:srgbClr val="422656"/>
                </a:solidFill>
              </a:rPr>
              <a:t> de </a:t>
            </a:r>
            <a:r>
              <a:rPr lang="en-US" kern="0" dirty="0" err="1">
                <a:solidFill>
                  <a:srgbClr val="422656"/>
                </a:solidFill>
              </a:rPr>
              <a:t>fácil</a:t>
            </a:r>
            <a:r>
              <a:rPr lang="en-US" kern="0" dirty="0">
                <a:solidFill>
                  <a:srgbClr val="422656"/>
                </a:solidFill>
              </a:rPr>
              <a:t> </a:t>
            </a:r>
            <a:r>
              <a:rPr lang="en-US" kern="0" dirty="0" err="1">
                <a:solidFill>
                  <a:srgbClr val="422656"/>
                </a:solidFill>
              </a:rPr>
              <a:t>acceso</a:t>
            </a:r>
            <a:r>
              <a:rPr lang="en-US" kern="0" dirty="0">
                <a:solidFill>
                  <a:srgbClr val="422656"/>
                </a:solidFill>
              </a:rPr>
              <a:t> que </a:t>
            </a:r>
            <a:r>
              <a:rPr lang="en-US" kern="0" dirty="0" err="1">
                <a:solidFill>
                  <a:srgbClr val="422656"/>
                </a:solidFill>
              </a:rPr>
              <a:t>incluyen</a:t>
            </a:r>
            <a:r>
              <a:rPr lang="en-US" kern="0" dirty="0">
                <a:solidFill>
                  <a:srgbClr val="422656"/>
                </a:solidFill>
              </a:rPr>
              <a:t> </a:t>
            </a:r>
            <a:r>
              <a:rPr lang="en-US" kern="0" dirty="0" err="1">
                <a:solidFill>
                  <a:srgbClr val="422656"/>
                </a:solidFill>
              </a:rPr>
              <a:t>clubes</a:t>
            </a:r>
            <a:r>
              <a:rPr lang="en-US" kern="0" dirty="0">
                <a:solidFill>
                  <a:srgbClr val="422656"/>
                </a:solidFill>
              </a:rPr>
              <a:t>, </a:t>
            </a:r>
            <a:r>
              <a:rPr lang="en-US" kern="0" dirty="0" err="1">
                <a:solidFill>
                  <a:srgbClr val="422656"/>
                </a:solidFill>
              </a:rPr>
              <a:t>salas</a:t>
            </a:r>
            <a:r>
              <a:rPr lang="en-US" kern="0" dirty="0">
                <a:solidFill>
                  <a:srgbClr val="422656"/>
                </a:solidFill>
              </a:rPr>
              <a:t> de </a:t>
            </a:r>
            <a:r>
              <a:rPr lang="en-US" kern="0" dirty="0" err="1">
                <a:solidFill>
                  <a:srgbClr val="422656"/>
                </a:solidFill>
              </a:rPr>
              <a:t>conciertos</a:t>
            </a:r>
            <a:r>
              <a:rPr lang="en-US" kern="0" dirty="0">
                <a:solidFill>
                  <a:srgbClr val="422656"/>
                </a:solidFill>
              </a:rPr>
              <a:t>, </a:t>
            </a:r>
            <a:r>
              <a:rPr lang="en-US" kern="0" dirty="0" err="1">
                <a:solidFill>
                  <a:srgbClr val="422656"/>
                </a:solidFill>
              </a:rPr>
              <a:t>teatros</a:t>
            </a:r>
            <a:r>
              <a:rPr lang="en-US" kern="0" dirty="0">
                <a:solidFill>
                  <a:srgbClr val="422656"/>
                </a:solidFill>
              </a:rPr>
              <a:t>, </a:t>
            </a:r>
            <a:r>
              <a:rPr lang="en-US" kern="0" dirty="0" err="1">
                <a:solidFill>
                  <a:srgbClr val="422656"/>
                </a:solidFill>
              </a:rPr>
              <a:t>boleras</a:t>
            </a:r>
            <a:r>
              <a:rPr lang="en-US" kern="0" dirty="0">
                <a:solidFill>
                  <a:srgbClr val="422656"/>
                </a:solidFill>
              </a:rPr>
              <a:t>, tiendas, </a:t>
            </a:r>
            <a:r>
              <a:rPr lang="en-US" kern="0" dirty="0" err="1">
                <a:solidFill>
                  <a:srgbClr val="422656"/>
                </a:solidFill>
              </a:rPr>
              <a:t>restaurantes</a:t>
            </a:r>
            <a:r>
              <a:rPr lang="en-US" kern="0" dirty="0">
                <a:solidFill>
                  <a:srgbClr val="422656"/>
                </a:solidFill>
              </a:rPr>
              <a:t> y </a:t>
            </a:r>
            <a:r>
              <a:rPr lang="en-US" kern="0" dirty="0" err="1">
                <a:solidFill>
                  <a:srgbClr val="422656"/>
                </a:solidFill>
              </a:rPr>
              <a:t>actividades</a:t>
            </a:r>
            <a:r>
              <a:rPr lang="en-US" kern="0" dirty="0">
                <a:solidFill>
                  <a:srgbClr val="422656"/>
                </a:solidFill>
              </a:rPr>
              <a:t> </a:t>
            </a:r>
            <a:r>
              <a:rPr lang="en-US" kern="0" dirty="0" err="1">
                <a:solidFill>
                  <a:srgbClr val="422656"/>
                </a:solidFill>
              </a:rPr>
              <a:t>deportivas</a:t>
            </a:r>
            <a:r>
              <a:rPr lang="en-US" kern="0" dirty="0">
                <a:solidFill>
                  <a:srgbClr val="422656"/>
                </a:solidFill>
              </a:rPr>
              <a:t>.</a:t>
            </a:r>
          </a:p>
          <a:p>
            <a:pPr indent="-182880">
              <a:buFont typeface="Wingdings" pitchFamily="2" charset="2"/>
              <a:buChar char="§"/>
            </a:pPr>
            <a:r>
              <a:rPr lang="en-US" kern="0" dirty="0">
                <a:solidFill>
                  <a:srgbClr val="422656"/>
                </a:solidFill>
              </a:rPr>
              <a:t>Wi-Fi gratis</a:t>
            </a:r>
          </a:p>
          <a:p>
            <a:pPr indent="-182880">
              <a:buFont typeface="Wingdings" pitchFamily="2" charset="2"/>
              <a:buChar char="§"/>
            </a:pPr>
            <a:r>
              <a:rPr lang="en-US" kern="0" dirty="0" err="1">
                <a:solidFill>
                  <a:srgbClr val="422656"/>
                </a:solidFill>
              </a:rPr>
              <a:t>Acceso</a:t>
            </a:r>
            <a:r>
              <a:rPr lang="en-US" kern="0" dirty="0">
                <a:solidFill>
                  <a:srgbClr val="422656"/>
                </a:solidFill>
              </a:rPr>
              <a:t> </a:t>
            </a:r>
            <a:r>
              <a:rPr lang="en-US" kern="0" dirty="0" err="1">
                <a:solidFill>
                  <a:srgbClr val="422656"/>
                </a:solidFill>
              </a:rPr>
              <a:t>gratuito</a:t>
            </a:r>
            <a:r>
              <a:rPr lang="en-US" kern="0" dirty="0">
                <a:solidFill>
                  <a:srgbClr val="422656"/>
                </a:solidFill>
              </a:rPr>
              <a:t> a internet</a:t>
            </a:r>
          </a:p>
          <a:p>
            <a:pPr indent="-182880">
              <a:buFont typeface="Wingdings" pitchFamily="2" charset="2"/>
              <a:buChar char="§"/>
            </a:pPr>
            <a:r>
              <a:rPr lang="en-US" kern="0" dirty="0" err="1">
                <a:solidFill>
                  <a:srgbClr val="422656"/>
                </a:solidFill>
              </a:rPr>
              <a:t>Biblioteca</a:t>
            </a:r>
            <a:endParaRPr lang="en-US" kern="0" dirty="0">
              <a:solidFill>
                <a:srgbClr val="422656"/>
              </a:solidFill>
            </a:endParaRPr>
          </a:p>
          <a:p>
            <a:pPr indent="-182880">
              <a:buFont typeface="Wingdings" pitchFamily="2" charset="2"/>
              <a:buChar char="§"/>
            </a:pPr>
            <a:r>
              <a:rPr lang="en-US" kern="0" dirty="0" err="1">
                <a:solidFill>
                  <a:srgbClr val="422656"/>
                </a:solidFill>
              </a:rPr>
              <a:t>Instalaciones</a:t>
            </a:r>
            <a:r>
              <a:rPr lang="en-US" kern="0" dirty="0">
                <a:solidFill>
                  <a:srgbClr val="422656"/>
                </a:solidFill>
              </a:rPr>
              <a:t> de </a:t>
            </a:r>
            <a:r>
              <a:rPr lang="en-US" kern="0" dirty="0" err="1">
                <a:solidFill>
                  <a:srgbClr val="422656"/>
                </a:solidFill>
              </a:rPr>
              <a:t>estudio</a:t>
            </a:r>
            <a:endParaRPr lang="en-US" kern="0" dirty="0">
              <a:solidFill>
                <a:srgbClr val="422656"/>
              </a:solidFill>
            </a:endParaRPr>
          </a:p>
          <a:p>
            <a:pPr indent="-182880">
              <a:buFont typeface="Wingdings" pitchFamily="2" charset="2"/>
              <a:buChar char="§"/>
            </a:pPr>
            <a:r>
              <a:rPr lang="en-US" kern="0" dirty="0">
                <a:solidFill>
                  <a:srgbClr val="422656"/>
                </a:solidFill>
              </a:rPr>
              <a:t>Sala de </a:t>
            </a:r>
            <a:r>
              <a:rPr lang="en-US" kern="0" dirty="0" err="1">
                <a:solidFill>
                  <a:srgbClr val="422656"/>
                </a:solidFill>
              </a:rPr>
              <a:t>recreación</a:t>
            </a:r>
            <a:r>
              <a:rPr lang="en-US" kern="0" dirty="0">
                <a:solidFill>
                  <a:srgbClr val="422656"/>
                </a:solidFill>
              </a:rPr>
              <a:t> para </a:t>
            </a:r>
            <a:r>
              <a:rPr lang="en-US" kern="0" dirty="0" err="1">
                <a:solidFill>
                  <a:srgbClr val="422656"/>
                </a:solidFill>
              </a:rPr>
              <a:t>estudiantes</a:t>
            </a:r>
            <a:r>
              <a:rPr lang="en-US" kern="0" dirty="0">
                <a:solidFill>
                  <a:srgbClr val="422656"/>
                </a:solidFill>
              </a:rPr>
              <a:t> / </a:t>
            </a:r>
            <a:r>
              <a:rPr lang="en-US" kern="0" dirty="0" err="1">
                <a:solidFill>
                  <a:srgbClr val="422656"/>
                </a:solidFill>
              </a:rPr>
              <a:t>instalaciones</a:t>
            </a:r>
            <a:r>
              <a:rPr lang="en-US" kern="0" dirty="0">
                <a:solidFill>
                  <a:srgbClr val="422656"/>
                </a:solidFill>
              </a:rPr>
              <a:t> </a:t>
            </a:r>
            <a:r>
              <a:rPr lang="en-US" kern="0" dirty="0" err="1">
                <a:solidFill>
                  <a:srgbClr val="422656"/>
                </a:solidFill>
              </a:rPr>
              <a:t>expendedoras</a:t>
            </a:r>
            <a:endParaRPr lang="en-US" kern="0" dirty="0">
              <a:solidFill>
                <a:srgbClr val="422656"/>
              </a:solidFill>
            </a:endParaRPr>
          </a:p>
        </p:txBody>
      </p:sp>
      <p:pic>
        <p:nvPicPr>
          <p:cNvPr id="30" name="Imagen 29">
            <a:extLst>
              <a:ext uri="{FF2B5EF4-FFF2-40B4-BE49-F238E27FC236}">
                <a16:creationId xmlns:a16="http://schemas.microsoft.com/office/drawing/2014/main" id="{9D9996DB-F1BD-4EF9-ACDB-ACCC16DC6A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9775" y="4546601"/>
            <a:ext cx="3450825" cy="2300549"/>
          </a:xfrm>
          <a:prstGeom prst="rect">
            <a:avLst/>
          </a:prstGeom>
        </p:spPr>
      </p:pic>
      <p:pic>
        <p:nvPicPr>
          <p:cNvPr id="1026" name="Picture 2" descr="Limerick, un destino emergente en Irlanda - Mi Viaje">
            <a:extLst>
              <a:ext uri="{FF2B5EF4-FFF2-40B4-BE49-F238E27FC236}">
                <a16:creationId xmlns:a16="http://schemas.microsoft.com/office/drawing/2014/main" id="{5ECB4532-1149-46B0-9B8C-F959508924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40"/>
          <a:stretch/>
        </p:blipFill>
        <p:spPr bwMode="auto">
          <a:xfrm>
            <a:off x="8625374" y="4557451"/>
            <a:ext cx="3566626" cy="2300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40B311B3-CB64-42B3-847C-93AD74F5172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4200" y="74636"/>
            <a:ext cx="1238250" cy="487215"/>
          </a:xfrm>
          <a:prstGeom prst="rect">
            <a:avLst/>
          </a:prstGeom>
        </p:spPr>
      </p:pic>
      <p:sp>
        <p:nvSpPr>
          <p:cNvPr id="15" name="object 7">
            <a:extLst>
              <a:ext uri="{FF2B5EF4-FFF2-40B4-BE49-F238E27FC236}">
                <a16:creationId xmlns:a16="http://schemas.microsoft.com/office/drawing/2014/main" id="{38546857-1EEB-4F34-BA1D-E36C4FFB990D}"/>
              </a:ext>
            </a:extLst>
          </p:cNvPr>
          <p:cNvSpPr/>
          <p:nvPr/>
        </p:nvSpPr>
        <p:spPr>
          <a:xfrm>
            <a:off x="4572000" y="1741226"/>
            <a:ext cx="331802" cy="0"/>
          </a:xfrm>
          <a:custGeom>
            <a:avLst/>
            <a:gdLst/>
            <a:ahLst/>
            <a:cxnLst/>
            <a:rect l="l" t="t" r="r" b="b"/>
            <a:pathLst>
              <a:path w="360045">
                <a:moveTo>
                  <a:pt x="359994" y="0"/>
                </a:moveTo>
                <a:lnTo>
                  <a:pt x="0" y="0"/>
                </a:lnTo>
              </a:path>
            </a:pathLst>
          </a:custGeom>
          <a:ln w="63500">
            <a:solidFill>
              <a:srgbClr val="42265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508401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bject 2">
            <a:extLst>
              <a:ext uri="{FF2B5EF4-FFF2-40B4-BE49-F238E27FC236}">
                <a16:creationId xmlns:a16="http://schemas.microsoft.com/office/drawing/2014/main" id="{EC7D8DF4-4E84-413A-9E7E-1EFF4AF25CB8}"/>
              </a:ext>
            </a:extLst>
          </p:cNvPr>
          <p:cNvSpPr/>
          <p:nvPr/>
        </p:nvSpPr>
        <p:spPr>
          <a:xfrm>
            <a:off x="772276" y="1606280"/>
            <a:ext cx="5095123" cy="4565920"/>
          </a:xfrm>
          <a:custGeom>
            <a:avLst/>
            <a:gdLst/>
            <a:ahLst/>
            <a:cxnLst/>
            <a:rect l="l" t="t" r="r" b="b"/>
            <a:pathLst>
              <a:path w="838200" h="2684779">
                <a:moveTo>
                  <a:pt x="0" y="2684513"/>
                </a:moveTo>
                <a:lnTo>
                  <a:pt x="838200" y="2684513"/>
                </a:lnTo>
                <a:lnTo>
                  <a:pt x="838200" y="0"/>
                </a:lnTo>
                <a:lnTo>
                  <a:pt x="0" y="0"/>
                </a:lnTo>
                <a:lnTo>
                  <a:pt x="0" y="2684513"/>
                </a:lnTo>
                <a:close/>
              </a:path>
            </a:pathLst>
          </a:custGeom>
          <a:noFill/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">
            <a:extLst>
              <a:ext uri="{FF2B5EF4-FFF2-40B4-BE49-F238E27FC236}">
                <a16:creationId xmlns:a16="http://schemas.microsoft.com/office/drawing/2014/main" id="{C7E83EC1-C53F-48E4-8A62-AA5011BDCE48}"/>
              </a:ext>
            </a:extLst>
          </p:cNvPr>
          <p:cNvSpPr/>
          <p:nvPr/>
        </p:nvSpPr>
        <p:spPr>
          <a:xfrm>
            <a:off x="5867400" y="3048000"/>
            <a:ext cx="6324600" cy="2684780"/>
          </a:xfrm>
          <a:custGeom>
            <a:avLst/>
            <a:gdLst/>
            <a:ahLst/>
            <a:cxnLst/>
            <a:rect l="l" t="t" r="r" b="b"/>
            <a:pathLst>
              <a:path w="838200" h="2684779">
                <a:moveTo>
                  <a:pt x="0" y="2684513"/>
                </a:moveTo>
                <a:lnTo>
                  <a:pt x="838200" y="2684513"/>
                </a:lnTo>
                <a:lnTo>
                  <a:pt x="838200" y="0"/>
                </a:lnTo>
                <a:lnTo>
                  <a:pt x="0" y="0"/>
                </a:lnTo>
                <a:lnTo>
                  <a:pt x="0" y="2684513"/>
                </a:lnTo>
                <a:close/>
              </a:path>
            </a:pathLst>
          </a:custGeom>
          <a:solidFill>
            <a:srgbClr val="FF1C2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E84FBAB4-515B-4F81-9075-6C841E3177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38602"/>
            <a:ext cx="3886200" cy="1609344"/>
          </a:xfrm>
          <a:ln>
            <a:noFill/>
          </a:ln>
        </p:spPr>
        <p:txBody>
          <a:bodyPr>
            <a:normAutofit fontScale="90000"/>
          </a:bodyPr>
          <a:lstStyle/>
          <a:p>
            <a:r>
              <a:rPr lang="es-ES" sz="4800" dirty="0">
                <a:solidFill>
                  <a:srgbClr val="422656"/>
                </a:solidFill>
              </a:rPr>
              <a:t>Programa Estudia y trabaja </a:t>
            </a:r>
            <a:br>
              <a:rPr lang="es-ES" sz="4800" dirty="0">
                <a:solidFill>
                  <a:srgbClr val="42497D"/>
                </a:solidFill>
              </a:rPr>
            </a:br>
            <a:endParaRPr lang="es-ES" sz="4800" dirty="0">
              <a:solidFill>
                <a:srgbClr val="42497D"/>
              </a:solidFill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7B80A7F-D683-4A63-9B94-D436D3229E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76800" y="585423"/>
            <a:ext cx="6414814" cy="1964609"/>
          </a:xfrm>
        </p:spPr>
        <p:txBody>
          <a:bodyPr>
            <a:noAutofit/>
          </a:bodyPr>
          <a:lstStyle/>
          <a:p>
            <a:pPr algn="l" rtl="0"/>
            <a:r>
              <a:rPr lang="es-ES" sz="1400" i="0" u="none" strike="noStrike" cap="none" dirty="0">
                <a:solidFill>
                  <a:srgbClr val="422656"/>
                </a:solidFill>
                <a:latin typeface="Arial MT"/>
                <a:ea typeface="Source Sans Pro"/>
                <a:cs typeface="Source Sans Pro"/>
                <a:sym typeface="Source Sans Pro"/>
              </a:rPr>
              <a:t>Consta de 25 semanas de estudio y 34 de permiso de estudio  y trabajo</a:t>
            </a:r>
          </a:p>
          <a:p>
            <a:endParaRPr lang="es-ES" sz="1400" b="1" dirty="0">
              <a:solidFill>
                <a:srgbClr val="422656"/>
              </a:solidFill>
            </a:endParaRPr>
          </a:p>
          <a:p>
            <a:pPr>
              <a:lnSpc>
                <a:spcPct val="114000"/>
              </a:lnSpc>
            </a:pPr>
            <a:r>
              <a:rPr lang="es-ES" sz="1400" b="1" dirty="0">
                <a:solidFill>
                  <a:srgbClr val="422656"/>
                </a:solidFill>
              </a:rPr>
              <a:t>Campus: Cork y Limerick</a:t>
            </a:r>
          </a:p>
          <a:p>
            <a:pPr>
              <a:lnSpc>
                <a:spcPct val="114000"/>
              </a:lnSpc>
            </a:pPr>
            <a:r>
              <a:rPr lang="es-ES" sz="1400" b="1" dirty="0">
                <a:solidFill>
                  <a:srgbClr val="422656"/>
                </a:solidFill>
              </a:rPr>
              <a:t>Objetivo: </a:t>
            </a:r>
            <a:r>
              <a:rPr lang="es-ES" sz="1400" dirty="0">
                <a:solidFill>
                  <a:srgbClr val="422656"/>
                </a:solidFill>
              </a:rPr>
              <a:t>trabajar todas las destrezas del idioma, con foco en las habilidades comunicativas. Evaluación continua.</a:t>
            </a:r>
          </a:p>
          <a:p>
            <a:pPr>
              <a:lnSpc>
                <a:spcPct val="114000"/>
              </a:lnSpc>
            </a:pPr>
            <a:r>
              <a:rPr lang="es-ES" sz="1400" b="1" dirty="0">
                <a:solidFill>
                  <a:srgbClr val="422656"/>
                </a:solidFill>
              </a:rPr>
              <a:t>Fecha de inicio de clases: </a:t>
            </a:r>
            <a:r>
              <a:rPr lang="es-ES" sz="1400" dirty="0">
                <a:solidFill>
                  <a:srgbClr val="422656"/>
                </a:solidFill>
              </a:rPr>
              <a:t>cada lunes del año</a:t>
            </a:r>
          </a:p>
          <a:p>
            <a:pPr>
              <a:lnSpc>
                <a:spcPct val="114000"/>
              </a:lnSpc>
            </a:pPr>
            <a:r>
              <a:rPr lang="es-ES" sz="1400" dirty="0">
                <a:solidFill>
                  <a:srgbClr val="422656"/>
                </a:solidFill>
              </a:rPr>
              <a:t>Curso de 15 horas/semana en horario AM</a:t>
            </a:r>
          </a:p>
          <a:p>
            <a:pPr>
              <a:lnSpc>
                <a:spcPct val="114000"/>
              </a:lnSpc>
            </a:pPr>
            <a:r>
              <a:rPr lang="es-ES" sz="1400" b="1" dirty="0">
                <a:solidFill>
                  <a:srgbClr val="422656"/>
                </a:solidFill>
              </a:rPr>
              <a:t>Niveles de </a:t>
            </a:r>
            <a:r>
              <a:rPr lang="es-ES" sz="1400" dirty="0">
                <a:solidFill>
                  <a:srgbClr val="422656"/>
                </a:solidFill>
              </a:rPr>
              <a:t>Elemental a Avanzado</a:t>
            </a:r>
          </a:p>
          <a:p>
            <a:pPr>
              <a:lnSpc>
                <a:spcPct val="114000"/>
              </a:lnSpc>
            </a:pPr>
            <a:r>
              <a:rPr lang="es-ES" sz="1400" b="1" dirty="0">
                <a:solidFill>
                  <a:srgbClr val="422656"/>
                </a:solidFill>
              </a:rPr>
              <a:t>Tamaño de las clases:  </a:t>
            </a:r>
            <a:r>
              <a:rPr lang="es-ES" sz="1400" dirty="0">
                <a:solidFill>
                  <a:srgbClr val="422656"/>
                </a:solidFill>
              </a:rPr>
              <a:t>Hasta 15 participantes</a:t>
            </a:r>
          </a:p>
        </p:txBody>
      </p:sp>
      <p:sp>
        <p:nvSpPr>
          <p:cNvPr id="15" name="Google Shape;351;p14">
            <a:extLst>
              <a:ext uri="{FF2B5EF4-FFF2-40B4-BE49-F238E27FC236}">
                <a16:creationId xmlns:a16="http://schemas.microsoft.com/office/drawing/2014/main" id="{DC5F373E-DD8B-4C5A-874C-816EE4DA81E8}"/>
              </a:ext>
            </a:extLst>
          </p:cNvPr>
          <p:cNvSpPr txBox="1"/>
          <p:nvPr/>
        </p:nvSpPr>
        <p:spPr>
          <a:xfrm>
            <a:off x="6297230" y="3196981"/>
            <a:ext cx="4371430" cy="28228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600" rIns="0" bIns="0" anchor="t" anchorCtr="0">
            <a:spAutoFit/>
          </a:bodyPr>
          <a:lstStyle/>
          <a:p>
            <a:pPr marL="12700" marR="0" lvl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50"/>
            </a:pPr>
            <a:r>
              <a:rPr lang="es-MX" sz="1400" b="1" i="0" u="none" strike="noStrike" cap="none" dirty="0">
                <a:solidFill>
                  <a:schemeClr val="bg1"/>
                </a:solidFill>
                <a:latin typeface="Arial MT"/>
                <a:ea typeface="Source Sans Pro"/>
                <a:cs typeface="Source Sans Pro"/>
                <a:sym typeface="Source Sans Pro"/>
              </a:rPr>
              <a:t>Requisitos para aplicar</a:t>
            </a:r>
            <a:endParaRPr sz="1400" b="1" i="0" u="none" strike="noStrike" cap="none" dirty="0">
              <a:solidFill>
                <a:schemeClr val="bg1"/>
              </a:solidFill>
              <a:latin typeface="Arial MT"/>
              <a:ea typeface="Source Sans Pro"/>
              <a:cs typeface="Source Sans Pro"/>
              <a:sym typeface="Source Sans Pro"/>
            </a:endParaRPr>
          </a:p>
          <a:p>
            <a:pPr marL="298450" marR="0" lvl="0" indent="-285750" algn="l" rtl="0">
              <a:spcBef>
                <a:spcPts val="150"/>
              </a:spcBef>
              <a:spcAft>
                <a:spcPts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q"/>
            </a:pPr>
            <a:endParaRPr sz="1400" i="0" u="none" strike="noStrike" cap="none" dirty="0">
              <a:solidFill>
                <a:schemeClr val="bg1"/>
              </a:solidFill>
              <a:latin typeface="Arial MT"/>
              <a:ea typeface="Source Sans Pro"/>
              <a:cs typeface="Source Sans Pro"/>
              <a:sym typeface="Source Sans Pro"/>
            </a:endParaRPr>
          </a:p>
          <a:p>
            <a:pPr marL="298450" marR="0" lvl="0" indent="-285750" algn="l" rtl="0">
              <a:spcBef>
                <a:spcPts val="115"/>
              </a:spcBef>
              <a:spcAft>
                <a:spcPts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q"/>
            </a:pPr>
            <a:r>
              <a:rPr lang="es-ES" sz="1400" i="0" u="none" strike="noStrike" cap="none" dirty="0">
                <a:solidFill>
                  <a:schemeClr val="bg1"/>
                </a:solidFill>
                <a:latin typeface="Arial MT"/>
                <a:ea typeface="Source Sans Pro" panose="020B0503030403020204" pitchFamily="34" charset="0"/>
                <a:cs typeface="Source Sans Pro"/>
                <a:sym typeface="Source Sans Pro"/>
              </a:rPr>
              <a:t>Mayor de 18 años.</a:t>
            </a:r>
          </a:p>
          <a:p>
            <a:pPr marL="298450" marR="0" lvl="0" indent="-285750" algn="l" rtl="0">
              <a:spcBef>
                <a:spcPts val="115"/>
              </a:spcBef>
              <a:spcAft>
                <a:spcPts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q"/>
            </a:pPr>
            <a:r>
              <a:rPr lang="es-ES" sz="1400" i="0" u="none" strike="noStrike" cap="none" dirty="0">
                <a:solidFill>
                  <a:schemeClr val="bg1"/>
                </a:solidFill>
                <a:latin typeface="Arial MT"/>
                <a:ea typeface="Source Sans Pro" panose="020B0503030403020204" pitchFamily="34" charset="0"/>
                <a:cs typeface="Source Sans Pro"/>
                <a:sym typeface="Source Sans Pro"/>
              </a:rPr>
              <a:t>Nivel de inglés básico. </a:t>
            </a:r>
            <a:endParaRPr lang="es-ES" sz="1400" i="0" u="none" strike="noStrike" cap="none" dirty="0">
              <a:solidFill>
                <a:schemeClr val="bg1"/>
              </a:solidFill>
              <a:latin typeface="Arial MT"/>
              <a:ea typeface="Source Sans Pro" panose="020B0503030403020204" pitchFamily="34" charset="0"/>
              <a:sym typeface="Arial"/>
            </a:endParaRPr>
          </a:p>
          <a:p>
            <a:pPr marL="298450" indent="-285750">
              <a:spcBef>
                <a:spcPts val="115"/>
              </a:spcBef>
              <a:buClr>
                <a:schemeClr val="bg1"/>
              </a:buClr>
              <a:buSzPct val="100000"/>
              <a:buFont typeface="Wingdings" panose="05000000000000000000" pitchFamily="2" charset="2"/>
              <a:buChar char="q"/>
            </a:pPr>
            <a:r>
              <a:rPr lang="es-ES" sz="1400" i="0" u="none" strike="noStrike" cap="none" dirty="0">
                <a:solidFill>
                  <a:schemeClr val="bg1"/>
                </a:solidFill>
                <a:latin typeface="Arial MT"/>
                <a:ea typeface="Source Sans Pro" panose="020B0503030403020204" pitchFamily="34" charset="0"/>
                <a:cs typeface="Source Sans Pro"/>
                <a:sym typeface="Source Sans Pro"/>
              </a:rPr>
              <a:t>Contratar un curso de inglés general durante  25 semanas, </a:t>
            </a:r>
            <a:r>
              <a:rPr lang="es-ES" sz="1400" dirty="0">
                <a:solidFill>
                  <a:schemeClr val="bg1"/>
                </a:solidFill>
                <a:latin typeface="Arial MT"/>
                <a:ea typeface="Source Sans Pro" panose="020B0503030403020204" pitchFamily="34" charset="0"/>
              </a:rPr>
              <a:t>de mínimo 15 horas por semana</a:t>
            </a:r>
            <a:r>
              <a:rPr lang="es-ES" sz="1400" i="0" u="none" strike="noStrike" cap="none" dirty="0">
                <a:solidFill>
                  <a:schemeClr val="bg1"/>
                </a:solidFill>
                <a:latin typeface="Arial MT"/>
                <a:ea typeface="Source Sans Pro" panose="020B0503030403020204" pitchFamily="34" charset="0"/>
                <a:cs typeface="Source Sans Pro"/>
                <a:sym typeface="Source Sans Pro"/>
              </a:rPr>
              <a:t>.</a:t>
            </a:r>
          </a:p>
          <a:p>
            <a:pPr marL="298450" indent="-285750">
              <a:spcBef>
                <a:spcPts val="115"/>
              </a:spcBef>
              <a:buClr>
                <a:schemeClr val="bg1"/>
              </a:buClr>
              <a:buSzPct val="100000"/>
              <a:buFont typeface="Wingdings" panose="05000000000000000000" pitchFamily="2" charset="2"/>
              <a:buChar char="q"/>
            </a:pPr>
            <a:r>
              <a:rPr lang="es-ES" sz="1400" dirty="0">
                <a:solidFill>
                  <a:schemeClr val="bg1"/>
                </a:solidFill>
                <a:latin typeface="Arial MT"/>
                <a:ea typeface="Source Sans Pro" panose="020B0503030403020204" pitchFamily="34" charset="0"/>
              </a:rPr>
              <a:t>Pago completo del programa</a:t>
            </a:r>
          </a:p>
          <a:p>
            <a:pPr marL="298450" marR="0" lvl="0" indent="-285750" algn="l" rtl="0">
              <a:spcBef>
                <a:spcPts val="115"/>
              </a:spcBef>
              <a:spcAft>
                <a:spcPts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q"/>
            </a:pPr>
            <a:r>
              <a:rPr lang="es-ES" sz="1400" i="0" u="none" strike="noStrike" cap="none" dirty="0">
                <a:solidFill>
                  <a:schemeClr val="bg1"/>
                </a:solidFill>
                <a:latin typeface="Arial MT"/>
                <a:ea typeface="Source Sans Pro" panose="020B0503030403020204" pitchFamily="34" charset="0"/>
                <a:cs typeface="Source Sans Pro"/>
                <a:sym typeface="Source Sans Pro"/>
              </a:rPr>
              <a:t>Garantía de fondos de 7.000€</a:t>
            </a:r>
            <a:endParaRPr lang="es-ES" sz="1400" i="0" u="none" strike="noStrike" cap="none" dirty="0">
              <a:solidFill>
                <a:schemeClr val="bg1"/>
              </a:solidFill>
              <a:latin typeface="Arial MT"/>
              <a:ea typeface="Source Sans Pro" panose="020B0503030403020204" pitchFamily="34" charset="0"/>
              <a:sym typeface="Arial"/>
            </a:endParaRPr>
          </a:p>
          <a:p>
            <a:pPr marL="298450" marR="0" lvl="0" indent="-285750" algn="l" rtl="0">
              <a:spcBef>
                <a:spcPts val="115"/>
              </a:spcBef>
              <a:spcAft>
                <a:spcPts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q"/>
            </a:pPr>
            <a:r>
              <a:rPr lang="es-ES" sz="1400" i="0" u="none" strike="noStrike" cap="none" dirty="0">
                <a:solidFill>
                  <a:schemeClr val="bg1"/>
                </a:solidFill>
                <a:latin typeface="Arial MT"/>
                <a:ea typeface="Source Sans Pro" panose="020B0503030403020204" pitchFamily="34" charset="0"/>
                <a:cs typeface="Source Sans Pro"/>
                <a:sym typeface="Source Sans Pro"/>
              </a:rPr>
              <a:t>Garantía de alojamiento de una semana.</a:t>
            </a:r>
            <a:endParaRPr lang="es-ES" sz="1400" i="0" u="none" strike="noStrike" cap="none" dirty="0">
              <a:solidFill>
                <a:schemeClr val="bg1"/>
              </a:solidFill>
              <a:latin typeface="Arial MT"/>
              <a:ea typeface="Source Sans Pro" panose="020B0503030403020204" pitchFamily="34" charset="0"/>
              <a:sym typeface="Arial"/>
            </a:endParaRPr>
          </a:p>
          <a:p>
            <a:pPr marL="298450" marR="0" lvl="0" indent="-285750" algn="l" rtl="0">
              <a:spcBef>
                <a:spcPts val="115"/>
              </a:spcBef>
              <a:spcAft>
                <a:spcPts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q"/>
            </a:pPr>
            <a:r>
              <a:rPr lang="es-ES" sz="1400" i="0" u="none" strike="noStrike" cap="none" dirty="0">
                <a:solidFill>
                  <a:schemeClr val="bg1"/>
                </a:solidFill>
                <a:latin typeface="Arial MT"/>
                <a:ea typeface="Source Sans Pro" panose="020B0503030403020204" pitchFamily="34" charset="0"/>
                <a:cs typeface="Source Sans Pro"/>
                <a:sym typeface="Source Sans Pro"/>
              </a:rPr>
              <a:t>Seguro médico. </a:t>
            </a:r>
          </a:p>
          <a:p>
            <a:pPr marL="12700" marR="5080" lvl="0" indent="0" algn="l" rtl="0">
              <a:lnSpc>
                <a:spcPct val="100816"/>
              </a:lnSpc>
              <a:spcBef>
                <a:spcPts val="2480"/>
              </a:spcBef>
              <a:spcAft>
                <a:spcPts val="0"/>
              </a:spcAft>
              <a:buClr>
                <a:srgbClr val="000000"/>
              </a:buClr>
              <a:buSzPts val="2450"/>
              <a:buFont typeface="Arial"/>
              <a:buNone/>
            </a:pPr>
            <a:endParaRPr sz="1400" i="0" u="none" strike="noStrike" cap="none" dirty="0">
              <a:latin typeface="Arial MT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9" name="object 2">
            <a:extLst>
              <a:ext uri="{FF2B5EF4-FFF2-40B4-BE49-F238E27FC236}">
                <a16:creationId xmlns:a16="http://schemas.microsoft.com/office/drawing/2014/main" id="{888237DC-73C6-484A-AC3D-430B210CC129}"/>
              </a:ext>
            </a:extLst>
          </p:cNvPr>
          <p:cNvSpPr/>
          <p:nvPr/>
        </p:nvSpPr>
        <p:spPr>
          <a:xfrm>
            <a:off x="0" y="3048000"/>
            <a:ext cx="838200" cy="2684780"/>
          </a:xfrm>
          <a:custGeom>
            <a:avLst/>
            <a:gdLst/>
            <a:ahLst/>
            <a:cxnLst/>
            <a:rect l="l" t="t" r="r" b="b"/>
            <a:pathLst>
              <a:path w="838200" h="2684779">
                <a:moveTo>
                  <a:pt x="0" y="2684513"/>
                </a:moveTo>
                <a:lnTo>
                  <a:pt x="838200" y="2684513"/>
                </a:lnTo>
                <a:lnTo>
                  <a:pt x="838200" y="0"/>
                </a:lnTo>
                <a:lnTo>
                  <a:pt x="0" y="0"/>
                </a:lnTo>
                <a:lnTo>
                  <a:pt x="0" y="2684513"/>
                </a:lnTo>
                <a:close/>
              </a:path>
            </a:pathLst>
          </a:custGeom>
          <a:solidFill>
            <a:srgbClr val="FF1C2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Marcador de texto 2">
            <a:extLst>
              <a:ext uri="{FF2B5EF4-FFF2-40B4-BE49-F238E27FC236}">
                <a16:creationId xmlns:a16="http://schemas.microsoft.com/office/drawing/2014/main" id="{55D854FD-2720-4E5C-B967-8D4E9010224B}"/>
              </a:ext>
            </a:extLst>
          </p:cNvPr>
          <p:cNvSpPr txBox="1">
            <a:spLocks/>
          </p:cNvSpPr>
          <p:nvPr/>
        </p:nvSpPr>
        <p:spPr>
          <a:xfrm>
            <a:off x="1143000" y="3276600"/>
            <a:ext cx="4024248" cy="232993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1000" b="0" i="0">
                <a:solidFill>
                  <a:srgbClr val="818181"/>
                </a:solidFill>
                <a:latin typeface="Arial MT"/>
                <a:ea typeface="+mn-ea"/>
                <a:cs typeface="Arial MT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469900" indent="-457200">
              <a:buClr>
                <a:schemeClr val="bg1"/>
              </a:buClr>
              <a:buSzPts val="2950"/>
              <a:buFont typeface="Arial" panose="020B0604020202020204" pitchFamily="34" charset="0"/>
              <a:buChar char="•"/>
            </a:pPr>
            <a:r>
              <a:rPr lang="es-ES" sz="1400" b="1" kern="0" dirty="0">
                <a:solidFill>
                  <a:srgbClr val="422656"/>
                </a:solidFill>
                <a:ea typeface="Source Sans Pro"/>
                <a:sym typeface="Arial"/>
              </a:rPr>
              <a:t>Trámite de la visa</a:t>
            </a:r>
          </a:p>
          <a:p>
            <a:pPr marL="469900" indent="-457200">
              <a:buClr>
                <a:schemeClr val="bg1"/>
              </a:buClr>
              <a:buSzPts val="2950"/>
              <a:buFont typeface="Arial" panose="020B0604020202020204" pitchFamily="34" charset="0"/>
              <a:buChar char="•"/>
            </a:pPr>
            <a:endParaRPr lang="es-ES" sz="1400" b="1" kern="0" dirty="0">
              <a:solidFill>
                <a:srgbClr val="422656"/>
              </a:solidFill>
              <a:ea typeface="Source Sans Pro"/>
              <a:sym typeface="Arial"/>
            </a:endParaRPr>
          </a:p>
          <a:p>
            <a:pPr marL="469900" indent="-457200">
              <a:lnSpc>
                <a:spcPct val="150000"/>
              </a:lnSpc>
              <a:buClr>
                <a:schemeClr val="tx1"/>
              </a:buClr>
              <a:buSzPct val="100000"/>
              <a:buFont typeface="Wingdings" panose="05000000000000000000" pitchFamily="2" charset="2"/>
              <a:buChar char="q"/>
            </a:pPr>
            <a:r>
              <a:rPr lang="es-ES" sz="1400" kern="0" dirty="0">
                <a:solidFill>
                  <a:srgbClr val="422656"/>
                </a:solidFill>
                <a:ea typeface="Source Sans Pro"/>
                <a:sym typeface="Arial"/>
              </a:rPr>
              <a:t>Se requiere para cursos de más de 3 meses.</a:t>
            </a:r>
          </a:p>
          <a:p>
            <a:pPr marL="469900" indent="-457200">
              <a:lnSpc>
                <a:spcPct val="150000"/>
              </a:lnSpc>
              <a:buClr>
                <a:schemeClr val="tx1"/>
              </a:buClr>
              <a:buSzPct val="100000"/>
              <a:buFont typeface="Wingdings" panose="05000000000000000000" pitchFamily="2" charset="2"/>
              <a:buChar char="q"/>
            </a:pPr>
            <a:r>
              <a:rPr lang="es-ES" sz="1400" kern="0" dirty="0">
                <a:solidFill>
                  <a:srgbClr val="422656"/>
                </a:solidFill>
                <a:ea typeface="Source Sans Pro"/>
                <a:sym typeface="Arial"/>
              </a:rPr>
              <a:t>Se puede tramitar hasta tres meses antes de su fecha de viaje</a:t>
            </a:r>
          </a:p>
          <a:p>
            <a:pPr marL="469900" indent="-457200">
              <a:lnSpc>
                <a:spcPct val="150000"/>
              </a:lnSpc>
              <a:buClr>
                <a:schemeClr val="tx1"/>
              </a:buClr>
              <a:buSzPct val="100000"/>
              <a:buFont typeface="Wingdings" panose="05000000000000000000" pitchFamily="2" charset="2"/>
              <a:buChar char="q"/>
            </a:pPr>
            <a:r>
              <a:rPr lang="es-ES" sz="1400" kern="0" dirty="0">
                <a:solidFill>
                  <a:srgbClr val="422656"/>
                </a:solidFill>
                <a:ea typeface="Source Sans Pro"/>
                <a:sym typeface="Arial"/>
              </a:rPr>
              <a:t>Solicitud en línea</a:t>
            </a:r>
          </a:p>
          <a:p>
            <a:pPr marL="469900" indent="-457200">
              <a:lnSpc>
                <a:spcPct val="150000"/>
              </a:lnSpc>
              <a:buClr>
                <a:schemeClr val="tx1"/>
              </a:buClr>
              <a:buSzPct val="100000"/>
              <a:buFont typeface="Wingdings" panose="05000000000000000000" pitchFamily="2" charset="2"/>
              <a:buChar char="q"/>
            </a:pPr>
            <a:r>
              <a:rPr lang="es-ES" sz="1400" kern="0" dirty="0">
                <a:solidFill>
                  <a:srgbClr val="422656"/>
                </a:solidFill>
                <a:ea typeface="Source Sans Pro"/>
                <a:sym typeface="Arial"/>
              </a:rPr>
              <a:t>Información Biométrica</a:t>
            </a:r>
          </a:p>
          <a:p>
            <a:pPr marL="469900" indent="-457200">
              <a:lnSpc>
                <a:spcPct val="150000"/>
              </a:lnSpc>
              <a:buClr>
                <a:schemeClr val="tx1"/>
              </a:buClr>
              <a:buSzPct val="100000"/>
              <a:buFont typeface="Wingdings" panose="05000000000000000000" pitchFamily="2" charset="2"/>
              <a:buChar char="q"/>
            </a:pPr>
            <a:r>
              <a:rPr lang="es-ES" sz="1400" kern="0" dirty="0">
                <a:solidFill>
                  <a:srgbClr val="422656"/>
                </a:solidFill>
                <a:ea typeface="Source Sans Pro"/>
                <a:sym typeface="Arial"/>
              </a:rPr>
              <a:t>Costo de 60€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5F79BF3B-DC2F-4945-8847-7D1D5E434FD1}"/>
              </a:ext>
            </a:extLst>
          </p:cNvPr>
          <p:cNvSpPr txBox="1"/>
          <p:nvPr/>
        </p:nvSpPr>
        <p:spPr>
          <a:xfrm>
            <a:off x="747482" y="6019800"/>
            <a:ext cx="88395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>
                <a:solidFill>
                  <a:srgbClr val="422656"/>
                </a:solidFill>
                <a:latin typeface="Arial MT"/>
              </a:rPr>
              <a:t>Griffith es una institución con prestigio y respaldo, reconocida por las embajadas. Si el papeleo está completo y cumples con los criterios solicitados, las probabilidades de aprobación son más altas.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E15566D0-F15E-49E8-BC0E-7ACA331925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409" y="6152238"/>
            <a:ext cx="1384090" cy="544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8807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20441</TotalTime>
  <Words>1703</Words>
  <Application>Microsoft Office PowerPoint</Application>
  <PresentationFormat>Panorámica</PresentationFormat>
  <Paragraphs>220</Paragraphs>
  <Slides>26</Slides>
  <Notes>3</Notes>
  <HiddenSlides>0</HiddenSlides>
  <MMClips>0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26</vt:i4>
      </vt:variant>
    </vt:vector>
  </HeadingPairs>
  <TitlesOfParts>
    <vt:vector size="36" baseType="lpstr">
      <vt:lpstr>Arial</vt:lpstr>
      <vt:lpstr>Arial Black</vt:lpstr>
      <vt:lpstr>Arial MT</vt:lpstr>
      <vt:lpstr>Calibri</vt:lpstr>
      <vt:lpstr>Source Sans Pro</vt:lpstr>
      <vt:lpstr>Times New Roman</vt:lpstr>
      <vt:lpstr>Trebuchet MS</vt:lpstr>
      <vt:lpstr>Verdana</vt:lpstr>
      <vt:lpstr>Wingdings</vt:lpstr>
      <vt:lpstr>Office Theme</vt:lpstr>
      <vt:lpstr>Presentación de PowerPoint</vt:lpstr>
      <vt:lpstr>Presentación de PowerPoint</vt:lpstr>
      <vt:lpstr>IRLANDA</vt:lpstr>
      <vt:lpstr>Presentación de PowerPoint</vt:lpstr>
      <vt:lpstr>INGLÉS CON  GRIFFITH</vt:lpstr>
      <vt:lpstr>¡EXCELENTES UBICACIONES QUE TE CAUTIVARÁN!</vt:lpstr>
      <vt:lpstr>INSTALACIONES</vt:lpstr>
      <vt:lpstr>Griffith Limerick</vt:lpstr>
      <vt:lpstr>Programa Estudia y trabaja  </vt:lpstr>
      <vt:lpstr>PERMISO DE  TRABAJO Y  ESTUDIOS</vt:lpstr>
      <vt:lpstr>Presentación de PowerPoint</vt:lpstr>
      <vt:lpstr>PERMISO POSGRADUACIÓN</vt:lpstr>
      <vt:lpstr>Permiso de empleo para habilidades críticas</vt:lpstr>
      <vt:lpstr>Foundation year en Griffith Cork</vt:lpstr>
      <vt:lpstr>Presentación de PowerPoint</vt:lpstr>
      <vt:lpstr>CLUBES Y SOCIEDADES</vt:lpstr>
      <vt:lpstr>Presentación de PowerPoint</vt:lpstr>
      <vt:lpstr>Presentación de PowerPoint</vt:lpstr>
      <vt:lpstr>EVENTOS</vt:lpstr>
      <vt:lpstr>Presentación de PowerPoint</vt:lpstr>
      <vt:lpstr>ALOJAMIENTO</vt:lpstr>
      <vt:lpstr>La vida en Irlanda</vt:lpstr>
      <vt:lpstr>Presentación de PowerPoint</vt:lpstr>
      <vt:lpstr>Presentación de PowerPoint</vt:lpstr>
      <vt:lpstr>¡MÁS DE 10.000 ESTUDIANTES HAN  CONFIADO EN NOSOTROS!</vt:lpstr>
      <vt:lpstr>¡Contáctanos!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Ciaran Coakley</dc:creator>
  <cp:lastModifiedBy>Mayra Goncalves</cp:lastModifiedBy>
  <cp:revision>105</cp:revision>
  <dcterms:created xsi:type="dcterms:W3CDTF">2021-09-17T01:38:09Z</dcterms:created>
  <dcterms:modified xsi:type="dcterms:W3CDTF">2022-01-10T22:01:38Z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2021-03-03T00:00:00Z</vt:filetime>
  </property>
  <property fmtid="{D5CDD505-2E9C-101B-9397-08002B2CF9AE}" pid="3" name="Creator">
    <vt:lpwstr>Acrobat PDFMaker 18 para PowerPoint</vt:lpwstr>
  </property>
  <property fmtid="{D5CDD505-2E9C-101B-9397-08002B2CF9AE}" pid="4" name="LastSaved">
    <vt:filetime>2021-09-17T00:00:00Z</vt:filetime>
  </property>
</Properties>
</file>